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74" r:id="rId11"/>
    <p:sldId id="275" r:id="rId12"/>
    <p:sldId id="277" r:id="rId13"/>
    <p:sldId id="279" r:id="rId14"/>
    <p:sldId id="276" r:id="rId15"/>
    <p:sldId id="280" r:id="rId16"/>
    <p:sldId id="282" r:id="rId17"/>
    <p:sldId id="283" r:id="rId18"/>
    <p:sldId id="267" r:id="rId19"/>
    <p:sldId id="268" r:id="rId20"/>
    <p:sldId id="269" r:id="rId21"/>
    <p:sldId id="270" r:id="rId22"/>
    <p:sldId id="271" r:id="rId23"/>
    <p:sldId id="272" r:id="rId24"/>
    <p:sldId id="273" r:id="rId25"/>
    <p:sldId id="284"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EE9D10-7E37-47EB-B322-9569B9D4EA9D}" v="18" dt="2024-03-02T18:06:26.8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vas Nathan" userId="0475016498b8fad3" providerId="LiveId" clId="{A36CB6CB-149F-47EF-ADF2-BC52E80957E8}"/>
    <pc:docChg chg="undo custSel addSld modSld">
      <pc:chgData name="Rivas Nathan" userId="0475016498b8fad3" providerId="LiveId" clId="{A36CB6CB-149F-47EF-ADF2-BC52E80957E8}" dt="2024-02-27T22:59:56.846" v="1891" actId="1076"/>
      <pc:docMkLst>
        <pc:docMk/>
      </pc:docMkLst>
      <pc:sldChg chg="addSp modSp mod setBg">
        <pc:chgData name="Rivas Nathan" userId="0475016498b8fad3" providerId="LiveId" clId="{A36CB6CB-149F-47EF-ADF2-BC52E80957E8}" dt="2024-02-27T15:58:02" v="156" actId="255"/>
        <pc:sldMkLst>
          <pc:docMk/>
          <pc:sldMk cId="3252621578" sldId="259"/>
        </pc:sldMkLst>
        <pc:spChg chg="mod">
          <ac:chgData name="Rivas Nathan" userId="0475016498b8fad3" providerId="LiveId" clId="{A36CB6CB-149F-47EF-ADF2-BC52E80957E8}" dt="2024-02-27T15:57:52.158" v="155" actId="26606"/>
          <ac:spMkLst>
            <pc:docMk/>
            <pc:sldMk cId="3252621578" sldId="259"/>
            <ac:spMk id="2" creationId="{3874C57C-1022-C7A0-141E-D63E81AB3C4F}"/>
          </ac:spMkLst>
        </pc:spChg>
        <pc:spChg chg="mod ord">
          <ac:chgData name="Rivas Nathan" userId="0475016498b8fad3" providerId="LiveId" clId="{A36CB6CB-149F-47EF-ADF2-BC52E80957E8}" dt="2024-02-27T15:58:02" v="156" actId="255"/>
          <ac:spMkLst>
            <pc:docMk/>
            <pc:sldMk cId="3252621578" sldId="259"/>
            <ac:spMk id="3" creationId="{8BE9CD57-DEB7-0971-D61C-042C7DF07BD0}"/>
          </ac:spMkLst>
        </pc:spChg>
        <pc:spChg chg="add">
          <ac:chgData name="Rivas Nathan" userId="0475016498b8fad3" providerId="LiveId" clId="{A36CB6CB-149F-47EF-ADF2-BC52E80957E8}" dt="2024-02-27T15:57:52.158" v="155" actId="26606"/>
          <ac:spMkLst>
            <pc:docMk/>
            <pc:sldMk cId="3252621578" sldId="259"/>
            <ac:spMk id="9" creationId="{8651CFA9-6065-4243-AC48-858E359780B1}"/>
          </ac:spMkLst>
        </pc:spChg>
        <pc:spChg chg="add">
          <ac:chgData name="Rivas Nathan" userId="0475016498b8fad3" providerId="LiveId" clId="{A36CB6CB-149F-47EF-ADF2-BC52E80957E8}" dt="2024-02-27T15:57:52.158" v="155" actId="26606"/>
          <ac:spMkLst>
            <pc:docMk/>
            <pc:sldMk cId="3252621578" sldId="259"/>
            <ac:spMk id="11" creationId="{FBC8BBE5-981E-4B0B-9654-32B5668BFF31}"/>
          </ac:spMkLst>
        </pc:spChg>
        <pc:grpChg chg="add">
          <ac:chgData name="Rivas Nathan" userId="0475016498b8fad3" providerId="LiveId" clId="{A36CB6CB-149F-47EF-ADF2-BC52E80957E8}" dt="2024-02-27T15:57:52.158" v="155" actId="26606"/>
          <ac:grpSpMkLst>
            <pc:docMk/>
            <pc:sldMk cId="3252621578" sldId="259"/>
            <ac:grpSpMk id="13" creationId="{8D6FD602-3113-4FC4-982F-15099614D2A6}"/>
          </ac:grpSpMkLst>
        </pc:grpChg>
        <pc:picChg chg="add mod">
          <ac:chgData name="Rivas Nathan" userId="0475016498b8fad3" providerId="LiveId" clId="{A36CB6CB-149F-47EF-ADF2-BC52E80957E8}" dt="2024-02-27T15:57:52.158" v="155" actId="26606"/>
          <ac:picMkLst>
            <pc:docMk/>
            <pc:sldMk cId="3252621578" sldId="259"/>
            <ac:picMk id="4" creationId="{C2DA3177-E26D-54FE-55A4-D45BA6DC6A52}"/>
          </ac:picMkLst>
        </pc:picChg>
      </pc:sldChg>
      <pc:sldChg chg="modSp new mod">
        <pc:chgData name="Rivas Nathan" userId="0475016498b8fad3" providerId="LiveId" clId="{A36CB6CB-149F-47EF-ADF2-BC52E80957E8}" dt="2024-02-27T15:59:44.662" v="267" actId="33524"/>
        <pc:sldMkLst>
          <pc:docMk/>
          <pc:sldMk cId="2214339427" sldId="260"/>
        </pc:sldMkLst>
        <pc:spChg chg="mod">
          <ac:chgData name="Rivas Nathan" userId="0475016498b8fad3" providerId="LiveId" clId="{A36CB6CB-149F-47EF-ADF2-BC52E80957E8}" dt="2024-02-27T15:59:44.662" v="267" actId="33524"/>
          <ac:spMkLst>
            <pc:docMk/>
            <pc:sldMk cId="2214339427" sldId="260"/>
            <ac:spMk id="2" creationId="{85197799-C835-81E2-BCD2-F636B09DAAC2}"/>
          </ac:spMkLst>
        </pc:spChg>
        <pc:spChg chg="mod">
          <ac:chgData name="Rivas Nathan" userId="0475016498b8fad3" providerId="LiveId" clId="{A36CB6CB-149F-47EF-ADF2-BC52E80957E8}" dt="2024-02-27T15:57:24.471" v="153" actId="1076"/>
          <ac:spMkLst>
            <pc:docMk/>
            <pc:sldMk cId="2214339427" sldId="260"/>
            <ac:spMk id="3" creationId="{747ED44E-7069-FC2F-6E8B-DB2931D9A626}"/>
          </ac:spMkLst>
        </pc:spChg>
      </pc:sldChg>
      <pc:sldChg chg="addSp delSp modSp new mod setBg">
        <pc:chgData name="Rivas Nathan" userId="0475016498b8fad3" providerId="LiveId" clId="{A36CB6CB-149F-47EF-ADF2-BC52E80957E8}" dt="2024-02-27T16:09:09.604" v="316" actId="1076"/>
        <pc:sldMkLst>
          <pc:docMk/>
          <pc:sldMk cId="305759808" sldId="261"/>
        </pc:sldMkLst>
        <pc:spChg chg="mod">
          <ac:chgData name="Rivas Nathan" userId="0475016498b8fad3" providerId="LiveId" clId="{A36CB6CB-149F-47EF-ADF2-BC52E80957E8}" dt="2024-02-27T16:08:01.166" v="305" actId="26606"/>
          <ac:spMkLst>
            <pc:docMk/>
            <pc:sldMk cId="305759808" sldId="261"/>
            <ac:spMk id="2" creationId="{5A68221F-3522-3681-019B-0B996324B12A}"/>
          </ac:spMkLst>
        </pc:spChg>
        <pc:spChg chg="del">
          <ac:chgData name="Rivas Nathan" userId="0475016498b8fad3" providerId="LiveId" clId="{A36CB6CB-149F-47EF-ADF2-BC52E80957E8}" dt="2024-02-27T16:02:10.910" v="279" actId="22"/>
          <ac:spMkLst>
            <pc:docMk/>
            <pc:sldMk cId="305759808" sldId="261"/>
            <ac:spMk id="3" creationId="{C39206F7-AE52-7B06-C092-57D7E4B2F9A7}"/>
          </ac:spMkLst>
        </pc:spChg>
        <pc:spChg chg="add mod">
          <ac:chgData name="Rivas Nathan" userId="0475016498b8fad3" providerId="LiveId" clId="{A36CB6CB-149F-47EF-ADF2-BC52E80957E8}" dt="2024-02-27T16:09:09.604" v="316" actId="1076"/>
          <ac:spMkLst>
            <pc:docMk/>
            <pc:sldMk cId="305759808" sldId="261"/>
            <ac:spMk id="7" creationId="{C062D454-8C3D-08D1-E4A2-F8AEC5AD7B03}"/>
          </ac:spMkLst>
        </pc:spChg>
        <pc:spChg chg="add">
          <ac:chgData name="Rivas Nathan" userId="0475016498b8fad3" providerId="LiveId" clId="{A36CB6CB-149F-47EF-ADF2-BC52E80957E8}" dt="2024-02-27T16:08:01.166" v="305" actId="26606"/>
          <ac:spMkLst>
            <pc:docMk/>
            <pc:sldMk cId="305759808" sldId="261"/>
            <ac:spMk id="13" creationId="{A4FB2F27-3F7D-440E-A905-86607A926A29}"/>
          </ac:spMkLst>
        </pc:spChg>
        <pc:spChg chg="add">
          <ac:chgData name="Rivas Nathan" userId="0475016498b8fad3" providerId="LiveId" clId="{A36CB6CB-149F-47EF-ADF2-BC52E80957E8}" dt="2024-02-27T16:08:01.166" v="305" actId="26606"/>
          <ac:spMkLst>
            <pc:docMk/>
            <pc:sldMk cId="305759808" sldId="261"/>
            <ac:spMk id="15" creationId="{AF678C14-A033-4139-BCA9-8382B039648B}"/>
          </ac:spMkLst>
        </pc:spChg>
        <pc:grpChg chg="add">
          <ac:chgData name="Rivas Nathan" userId="0475016498b8fad3" providerId="LiveId" clId="{A36CB6CB-149F-47EF-ADF2-BC52E80957E8}" dt="2024-02-27T16:08:01.166" v="305" actId="26606"/>
          <ac:grpSpMkLst>
            <pc:docMk/>
            <pc:sldMk cId="305759808" sldId="261"/>
            <ac:grpSpMk id="17" creationId="{3489A2D2-B3AA-488C-B20E-15DBB97548C6}"/>
          </ac:grpSpMkLst>
        </pc:grpChg>
        <pc:picChg chg="add del mod ord modCrop">
          <ac:chgData name="Rivas Nathan" userId="0475016498b8fad3" providerId="LiveId" clId="{A36CB6CB-149F-47EF-ADF2-BC52E80957E8}" dt="2024-02-27T16:02:43.594" v="283" actId="478"/>
          <ac:picMkLst>
            <pc:docMk/>
            <pc:sldMk cId="305759808" sldId="261"/>
            <ac:picMk id="5" creationId="{66915823-822C-A035-A9CF-EBB8755861D6}"/>
          </ac:picMkLst>
        </pc:picChg>
        <pc:picChg chg="add mod">
          <ac:chgData name="Rivas Nathan" userId="0475016498b8fad3" providerId="LiveId" clId="{A36CB6CB-149F-47EF-ADF2-BC52E80957E8}" dt="2024-02-27T16:08:16.918" v="307" actId="14100"/>
          <ac:picMkLst>
            <pc:docMk/>
            <pc:sldMk cId="305759808" sldId="261"/>
            <ac:picMk id="8" creationId="{30A6FD2D-3C0E-6E6F-2A5A-81175C1A159D}"/>
          </ac:picMkLst>
        </pc:picChg>
      </pc:sldChg>
      <pc:sldChg chg="addSp delSp modSp new mod setBg">
        <pc:chgData name="Rivas Nathan" userId="0475016498b8fad3" providerId="LiveId" clId="{A36CB6CB-149F-47EF-ADF2-BC52E80957E8}" dt="2024-02-27T16:21:56.908" v="980" actId="255"/>
        <pc:sldMkLst>
          <pc:docMk/>
          <pc:sldMk cId="1091704051" sldId="262"/>
        </pc:sldMkLst>
        <pc:spChg chg="mod">
          <ac:chgData name="Rivas Nathan" userId="0475016498b8fad3" providerId="LiveId" clId="{A36CB6CB-149F-47EF-ADF2-BC52E80957E8}" dt="2024-02-27T16:21:47.086" v="979" actId="26606"/>
          <ac:spMkLst>
            <pc:docMk/>
            <pc:sldMk cId="1091704051" sldId="262"/>
            <ac:spMk id="2" creationId="{77FA7BA8-3C87-1F97-FBCD-D24D9B4127EB}"/>
          </ac:spMkLst>
        </pc:spChg>
        <pc:spChg chg="mod ord">
          <ac:chgData name="Rivas Nathan" userId="0475016498b8fad3" providerId="LiveId" clId="{A36CB6CB-149F-47EF-ADF2-BC52E80957E8}" dt="2024-02-27T16:21:56.908" v="980" actId="255"/>
          <ac:spMkLst>
            <pc:docMk/>
            <pc:sldMk cId="1091704051" sldId="262"/>
            <ac:spMk id="3" creationId="{35D006EE-E96D-A5A2-096F-6FE9083AD893}"/>
          </ac:spMkLst>
        </pc:spChg>
        <pc:spChg chg="add del">
          <ac:chgData name="Rivas Nathan" userId="0475016498b8fad3" providerId="LiveId" clId="{A36CB6CB-149F-47EF-ADF2-BC52E80957E8}" dt="2024-02-27T16:21:47.072" v="978" actId="26606"/>
          <ac:spMkLst>
            <pc:docMk/>
            <pc:sldMk cId="1091704051" sldId="262"/>
            <ac:spMk id="10" creationId="{A4FB2F27-3F7D-440E-A905-86607A926A29}"/>
          </ac:spMkLst>
        </pc:spChg>
        <pc:spChg chg="add del">
          <ac:chgData name="Rivas Nathan" userId="0475016498b8fad3" providerId="LiveId" clId="{A36CB6CB-149F-47EF-ADF2-BC52E80957E8}" dt="2024-02-27T16:21:47.072" v="978" actId="26606"/>
          <ac:spMkLst>
            <pc:docMk/>
            <pc:sldMk cId="1091704051" sldId="262"/>
            <ac:spMk id="12" creationId="{AF678C14-A033-4139-BCA9-8382B039648B}"/>
          </ac:spMkLst>
        </pc:spChg>
        <pc:spChg chg="add">
          <ac:chgData name="Rivas Nathan" userId="0475016498b8fad3" providerId="LiveId" clId="{A36CB6CB-149F-47EF-ADF2-BC52E80957E8}" dt="2024-02-27T16:21:47.086" v="979" actId="26606"/>
          <ac:spMkLst>
            <pc:docMk/>
            <pc:sldMk cId="1091704051" sldId="262"/>
            <ac:spMk id="18" creationId="{8651CFA9-6065-4243-AC48-858E359780B1}"/>
          </ac:spMkLst>
        </pc:spChg>
        <pc:spChg chg="add">
          <ac:chgData name="Rivas Nathan" userId="0475016498b8fad3" providerId="LiveId" clId="{A36CB6CB-149F-47EF-ADF2-BC52E80957E8}" dt="2024-02-27T16:21:47.086" v="979" actId="26606"/>
          <ac:spMkLst>
            <pc:docMk/>
            <pc:sldMk cId="1091704051" sldId="262"/>
            <ac:spMk id="19" creationId="{FBC8BBE5-981E-4B0B-9654-32B5668BFF31}"/>
          </ac:spMkLst>
        </pc:spChg>
        <pc:grpChg chg="add del">
          <ac:chgData name="Rivas Nathan" userId="0475016498b8fad3" providerId="LiveId" clId="{A36CB6CB-149F-47EF-ADF2-BC52E80957E8}" dt="2024-02-27T16:21:47.072" v="978" actId="26606"/>
          <ac:grpSpMkLst>
            <pc:docMk/>
            <pc:sldMk cId="1091704051" sldId="262"/>
            <ac:grpSpMk id="14" creationId="{3489A2D2-B3AA-488C-B20E-15DBB97548C6}"/>
          </ac:grpSpMkLst>
        </pc:grpChg>
        <pc:grpChg chg="add">
          <ac:chgData name="Rivas Nathan" userId="0475016498b8fad3" providerId="LiveId" clId="{A36CB6CB-149F-47EF-ADF2-BC52E80957E8}" dt="2024-02-27T16:21:47.086" v="979" actId="26606"/>
          <ac:grpSpMkLst>
            <pc:docMk/>
            <pc:sldMk cId="1091704051" sldId="262"/>
            <ac:grpSpMk id="20" creationId="{8D6FD602-3113-4FC4-982F-15099614D2A6}"/>
          </ac:grpSpMkLst>
        </pc:grpChg>
        <pc:picChg chg="add del mod ord">
          <ac:chgData name="Rivas Nathan" userId="0475016498b8fad3" providerId="LiveId" clId="{A36CB6CB-149F-47EF-ADF2-BC52E80957E8}" dt="2024-02-27T16:21:31.035" v="975" actId="21"/>
          <ac:picMkLst>
            <pc:docMk/>
            <pc:sldMk cId="1091704051" sldId="262"/>
            <ac:picMk id="4" creationId="{4CE51010-361E-6806-6F9B-399590ED88B6}"/>
          </ac:picMkLst>
        </pc:picChg>
        <pc:picChg chg="add mod">
          <ac:chgData name="Rivas Nathan" userId="0475016498b8fad3" providerId="LiveId" clId="{A36CB6CB-149F-47EF-ADF2-BC52E80957E8}" dt="2024-02-27T16:21:47.086" v="979" actId="26606"/>
          <ac:picMkLst>
            <pc:docMk/>
            <pc:sldMk cId="1091704051" sldId="262"/>
            <ac:picMk id="5" creationId="{B6EA668B-133F-A4CF-2A7C-0A60583C98F2}"/>
          </ac:picMkLst>
        </pc:picChg>
      </pc:sldChg>
      <pc:sldChg chg="addSp modSp new mod setBg">
        <pc:chgData name="Rivas Nathan" userId="0475016498b8fad3" providerId="LiveId" clId="{A36CB6CB-149F-47EF-ADF2-BC52E80957E8}" dt="2024-02-27T16:28:58.342" v="1344" actId="115"/>
        <pc:sldMkLst>
          <pc:docMk/>
          <pc:sldMk cId="2508879097" sldId="263"/>
        </pc:sldMkLst>
        <pc:spChg chg="mod">
          <ac:chgData name="Rivas Nathan" userId="0475016498b8fad3" providerId="LiveId" clId="{A36CB6CB-149F-47EF-ADF2-BC52E80957E8}" dt="2024-02-27T16:28:58.342" v="1344" actId="115"/>
          <ac:spMkLst>
            <pc:docMk/>
            <pc:sldMk cId="2508879097" sldId="263"/>
            <ac:spMk id="2" creationId="{B3A4B8F1-B65E-14DD-234B-A9B93177AB4F}"/>
          </ac:spMkLst>
        </pc:spChg>
        <pc:spChg chg="mod ord">
          <ac:chgData name="Rivas Nathan" userId="0475016498b8fad3" providerId="LiveId" clId="{A36CB6CB-149F-47EF-ADF2-BC52E80957E8}" dt="2024-02-27T16:28:54.453" v="1343" actId="27636"/>
          <ac:spMkLst>
            <pc:docMk/>
            <pc:sldMk cId="2508879097" sldId="263"/>
            <ac:spMk id="3" creationId="{DC5A3A34-541F-3E24-1929-D0AF16CBC8B9}"/>
          </ac:spMkLst>
        </pc:spChg>
        <pc:spChg chg="add">
          <ac:chgData name="Rivas Nathan" userId="0475016498b8fad3" providerId="LiveId" clId="{A36CB6CB-149F-47EF-ADF2-BC52E80957E8}" dt="2024-02-27T16:28:46.726" v="1338" actId="26606"/>
          <ac:spMkLst>
            <pc:docMk/>
            <pc:sldMk cId="2508879097" sldId="263"/>
            <ac:spMk id="9" creationId="{8651CFA9-6065-4243-AC48-858E359780B1}"/>
          </ac:spMkLst>
        </pc:spChg>
        <pc:spChg chg="add">
          <ac:chgData name="Rivas Nathan" userId="0475016498b8fad3" providerId="LiveId" clId="{A36CB6CB-149F-47EF-ADF2-BC52E80957E8}" dt="2024-02-27T16:28:46.726" v="1338" actId="26606"/>
          <ac:spMkLst>
            <pc:docMk/>
            <pc:sldMk cId="2508879097" sldId="263"/>
            <ac:spMk id="11" creationId="{FBC8BBE5-981E-4B0B-9654-32B5668BFF31}"/>
          </ac:spMkLst>
        </pc:spChg>
        <pc:grpChg chg="add">
          <ac:chgData name="Rivas Nathan" userId="0475016498b8fad3" providerId="LiveId" clId="{A36CB6CB-149F-47EF-ADF2-BC52E80957E8}" dt="2024-02-27T16:28:46.726" v="1338" actId="26606"/>
          <ac:grpSpMkLst>
            <pc:docMk/>
            <pc:sldMk cId="2508879097" sldId="263"/>
            <ac:grpSpMk id="13" creationId="{8D6FD602-3113-4FC4-982F-15099614D2A6}"/>
          </ac:grpSpMkLst>
        </pc:grpChg>
        <pc:picChg chg="add mod">
          <ac:chgData name="Rivas Nathan" userId="0475016498b8fad3" providerId="LiveId" clId="{A36CB6CB-149F-47EF-ADF2-BC52E80957E8}" dt="2024-02-27T16:28:46.726" v="1338" actId="26606"/>
          <ac:picMkLst>
            <pc:docMk/>
            <pc:sldMk cId="2508879097" sldId="263"/>
            <ac:picMk id="4" creationId="{74D101FD-76C1-DB05-ACE7-03A35C3346C5}"/>
          </ac:picMkLst>
        </pc:picChg>
      </pc:sldChg>
      <pc:sldChg chg="addSp delSp modSp new mod setBg">
        <pc:chgData name="Rivas Nathan" userId="0475016498b8fad3" providerId="LiveId" clId="{A36CB6CB-149F-47EF-ADF2-BC52E80957E8}" dt="2024-02-27T22:59:56.846" v="1891" actId="1076"/>
        <pc:sldMkLst>
          <pc:docMk/>
          <pc:sldMk cId="886926349" sldId="264"/>
        </pc:sldMkLst>
        <pc:spChg chg="mod">
          <ac:chgData name="Rivas Nathan" userId="0475016498b8fad3" providerId="LiveId" clId="{A36CB6CB-149F-47EF-ADF2-BC52E80957E8}" dt="2024-02-27T16:33:01.503" v="1513" actId="26606"/>
          <ac:spMkLst>
            <pc:docMk/>
            <pc:sldMk cId="886926349" sldId="264"/>
            <ac:spMk id="2" creationId="{54CBE313-5751-C9E7-3E37-AD71346FA3D0}"/>
          </ac:spMkLst>
        </pc:spChg>
        <pc:spChg chg="mod">
          <ac:chgData name="Rivas Nathan" userId="0475016498b8fad3" providerId="LiveId" clId="{A36CB6CB-149F-47EF-ADF2-BC52E80957E8}" dt="2024-02-27T16:34:37.355" v="1537" actId="1076"/>
          <ac:spMkLst>
            <pc:docMk/>
            <pc:sldMk cId="886926349" sldId="264"/>
            <ac:spMk id="3" creationId="{0BF57C75-0604-E10A-FE77-D1D474CCD616}"/>
          </ac:spMkLst>
        </pc:spChg>
        <pc:spChg chg="add del">
          <ac:chgData name="Rivas Nathan" userId="0475016498b8fad3" providerId="LiveId" clId="{A36CB6CB-149F-47EF-ADF2-BC52E80957E8}" dt="2024-02-27T16:33:01.490" v="1512" actId="26606"/>
          <ac:spMkLst>
            <pc:docMk/>
            <pc:sldMk cId="886926349" sldId="264"/>
            <ac:spMk id="10" creationId="{0BABF38A-8A0D-492E-BD20-6CF4D46B50BD}"/>
          </ac:spMkLst>
        </pc:spChg>
        <pc:spChg chg="add del">
          <ac:chgData name="Rivas Nathan" userId="0475016498b8fad3" providerId="LiveId" clId="{A36CB6CB-149F-47EF-ADF2-BC52E80957E8}" dt="2024-02-27T16:33:01.490" v="1512" actId="26606"/>
          <ac:spMkLst>
            <pc:docMk/>
            <pc:sldMk cId="886926349" sldId="264"/>
            <ac:spMk id="14" creationId="{D6A5485D-4AF6-47BA-8BB1-44D0639B9FA6}"/>
          </ac:spMkLst>
        </pc:spChg>
        <pc:spChg chg="add del">
          <ac:chgData name="Rivas Nathan" userId="0475016498b8fad3" providerId="LiveId" clId="{A36CB6CB-149F-47EF-ADF2-BC52E80957E8}" dt="2024-02-27T16:33:01.490" v="1512" actId="26606"/>
          <ac:spMkLst>
            <pc:docMk/>
            <pc:sldMk cId="886926349" sldId="264"/>
            <ac:spMk id="16" creationId="{483861B3-77F4-42C4-B257-AF7D1EB5FFDE}"/>
          </ac:spMkLst>
        </pc:spChg>
        <pc:spChg chg="add del">
          <ac:chgData name="Rivas Nathan" userId="0475016498b8fad3" providerId="LiveId" clId="{A36CB6CB-149F-47EF-ADF2-BC52E80957E8}" dt="2024-02-27T16:33:01.490" v="1512" actId="26606"/>
          <ac:spMkLst>
            <pc:docMk/>
            <pc:sldMk cId="886926349" sldId="264"/>
            <ac:spMk id="18" creationId="{2CF22966-7973-43F9-9242-99CE6FA2A2B3}"/>
          </ac:spMkLst>
        </pc:spChg>
        <pc:spChg chg="add del">
          <ac:chgData name="Rivas Nathan" userId="0475016498b8fad3" providerId="LiveId" clId="{A36CB6CB-149F-47EF-ADF2-BC52E80957E8}" dt="2024-02-27T16:33:01.490" v="1512" actId="26606"/>
          <ac:spMkLst>
            <pc:docMk/>
            <pc:sldMk cId="886926349" sldId="264"/>
            <ac:spMk id="20" creationId="{6771D74E-1ECD-415F-98DF-D2D88C6A01B5}"/>
          </ac:spMkLst>
        </pc:spChg>
        <pc:spChg chg="add">
          <ac:chgData name="Rivas Nathan" userId="0475016498b8fad3" providerId="LiveId" clId="{A36CB6CB-149F-47EF-ADF2-BC52E80957E8}" dt="2024-02-27T16:33:01.503" v="1513" actId="26606"/>
          <ac:spMkLst>
            <pc:docMk/>
            <pc:sldMk cId="886926349" sldId="264"/>
            <ac:spMk id="24" creationId="{0BABF38A-8A0D-492E-BD20-6CF4D46B50BD}"/>
          </ac:spMkLst>
        </pc:spChg>
        <pc:spChg chg="add">
          <ac:chgData name="Rivas Nathan" userId="0475016498b8fad3" providerId="LiveId" clId="{A36CB6CB-149F-47EF-ADF2-BC52E80957E8}" dt="2024-02-27T16:33:01.503" v="1513" actId="26606"/>
          <ac:spMkLst>
            <pc:docMk/>
            <pc:sldMk cId="886926349" sldId="264"/>
            <ac:spMk id="26" creationId="{F1174801-1395-44C5-9B00-CCAC45C056E7}"/>
          </ac:spMkLst>
        </pc:spChg>
        <pc:spChg chg="add">
          <ac:chgData name="Rivas Nathan" userId="0475016498b8fad3" providerId="LiveId" clId="{A36CB6CB-149F-47EF-ADF2-BC52E80957E8}" dt="2024-02-27T16:33:01.503" v="1513" actId="26606"/>
          <ac:spMkLst>
            <pc:docMk/>
            <pc:sldMk cId="886926349" sldId="264"/>
            <ac:spMk id="27" creationId="{8BADB362-9771-4A3C-B9E5-6777F34C5041}"/>
          </ac:spMkLst>
        </pc:spChg>
        <pc:grpChg chg="add">
          <ac:chgData name="Rivas Nathan" userId="0475016498b8fad3" providerId="LiveId" clId="{A36CB6CB-149F-47EF-ADF2-BC52E80957E8}" dt="2024-02-27T16:33:01.503" v="1513" actId="26606"/>
          <ac:grpSpMkLst>
            <pc:docMk/>
            <pc:sldMk cId="886926349" sldId="264"/>
            <ac:grpSpMk id="28" creationId="{6C5D976F-50BF-4FEC-B797-AACEB2C35144}"/>
          </ac:grpSpMkLst>
        </pc:grpChg>
        <pc:picChg chg="add mod">
          <ac:chgData name="Rivas Nathan" userId="0475016498b8fad3" providerId="LiveId" clId="{A36CB6CB-149F-47EF-ADF2-BC52E80957E8}" dt="2024-02-27T22:59:56.846" v="1891" actId="1076"/>
          <ac:picMkLst>
            <pc:docMk/>
            <pc:sldMk cId="886926349" sldId="264"/>
            <ac:picMk id="4" creationId="{A6DA3787-1803-072E-8D04-18CFB64772F1}"/>
          </ac:picMkLst>
        </pc:picChg>
        <pc:picChg chg="add del mod ord">
          <ac:chgData name="Rivas Nathan" userId="0475016498b8fad3" providerId="LiveId" clId="{A36CB6CB-149F-47EF-ADF2-BC52E80957E8}" dt="2024-02-27T22:59:43.217" v="1888" actId="21"/>
          <ac:picMkLst>
            <pc:docMk/>
            <pc:sldMk cId="886926349" sldId="264"/>
            <ac:picMk id="5" creationId="{66FCD0A9-A02B-8BA1-C8CB-FDAFAEF84BB4}"/>
          </ac:picMkLst>
        </pc:picChg>
        <pc:picChg chg="add del">
          <ac:chgData name="Rivas Nathan" userId="0475016498b8fad3" providerId="LiveId" clId="{A36CB6CB-149F-47EF-ADF2-BC52E80957E8}" dt="2024-02-27T16:33:01.490" v="1512" actId="26606"/>
          <ac:picMkLst>
            <pc:docMk/>
            <pc:sldMk cId="886926349" sldId="264"/>
            <ac:picMk id="12" creationId="{BC526B7A-4801-4FD1-95C8-03AF22629E87}"/>
          </ac:picMkLst>
        </pc:picChg>
        <pc:picChg chg="add del">
          <ac:chgData name="Rivas Nathan" userId="0475016498b8fad3" providerId="LiveId" clId="{A36CB6CB-149F-47EF-ADF2-BC52E80957E8}" dt="2024-02-27T16:33:01.490" v="1512" actId="26606"/>
          <ac:picMkLst>
            <pc:docMk/>
            <pc:sldMk cId="886926349" sldId="264"/>
            <ac:picMk id="22" creationId="{EC919A72-B4B1-4CAE-9860-945D1B50EAA9}"/>
          </ac:picMkLst>
        </pc:picChg>
        <pc:picChg chg="add">
          <ac:chgData name="Rivas Nathan" userId="0475016498b8fad3" providerId="LiveId" clId="{A36CB6CB-149F-47EF-ADF2-BC52E80957E8}" dt="2024-02-27T16:33:01.503" v="1513" actId="26606"/>
          <ac:picMkLst>
            <pc:docMk/>
            <pc:sldMk cId="886926349" sldId="264"/>
            <ac:picMk id="25" creationId="{BC526B7A-4801-4FD1-95C8-03AF22629E87}"/>
          </ac:picMkLst>
        </pc:picChg>
      </pc:sldChg>
      <pc:sldChg chg="new">
        <pc:chgData name="Rivas Nathan" userId="0475016498b8fad3" providerId="LiveId" clId="{A36CB6CB-149F-47EF-ADF2-BC52E80957E8}" dt="2024-02-27T16:34:47.209" v="1541" actId="680"/>
        <pc:sldMkLst>
          <pc:docMk/>
          <pc:sldMk cId="950335271" sldId="265"/>
        </pc:sldMkLst>
      </pc:sldChg>
      <pc:sldChg chg="new">
        <pc:chgData name="Rivas Nathan" userId="0475016498b8fad3" providerId="LiveId" clId="{A36CB6CB-149F-47EF-ADF2-BC52E80957E8}" dt="2024-02-27T16:36:46.124" v="1542" actId="680"/>
        <pc:sldMkLst>
          <pc:docMk/>
          <pc:sldMk cId="156457183" sldId="266"/>
        </pc:sldMkLst>
      </pc:sldChg>
      <pc:sldChg chg="addSp modSp new mod setBg">
        <pc:chgData name="Rivas Nathan" userId="0475016498b8fad3" providerId="LiveId" clId="{A36CB6CB-149F-47EF-ADF2-BC52E80957E8}" dt="2024-02-27T16:46:26.565" v="1566" actId="1076"/>
        <pc:sldMkLst>
          <pc:docMk/>
          <pc:sldMk cId="1091973499" sldId="267"/>
        </pc:sldMkLst>
        <pc:spChg chg="mod">
          <ac:chgData name="Rivas Nathan" userId="0475016498b8fad3" providerId="LiveId" clId="{A36CB6CB-149F-47EF-ADF2-BC52E80957E8}" dt="2024-02-27T16:46:02.487" v="1560" actId="26606"/>
          <ac:spMkLst>
            <pc:docMk/>
            <pc:sldMk cId="1091973499" sldId="267"/>
            <ac:spMk id="2" creationId="{02C456DC-02A6-9836-C39F-C824B82E6FAD}"/>
          </ac:spMkLst>
        </pc:spChg>
        <pc:spChg chg="mod ord">
          <ac:chgData name="Rivas Nathan" userId="0475016498b8fad3" providerId="LiveId" clId="{A36CB6CB-149F-47EF-ADF2-BC52E80957E8}" dt="2024-02-27T16:46:22.620" v="1565" actId="403"/>
          <ac:spMkLst>
            <pc:docMk/>
            <pc:sldMk cId="1091973499" sldId="267"/>
            <ac:spMk id="3" creationId="{E37DB545-9554-4DB9-544A-6DB7CE1A10F7}"/>
          </ac:spMkLst>
        </pc:spChg>
        <pc:spChg chg="add">
          <ac:chgData name="Rivas Nathan" userId="0475016498b8fad3" providerId="LiveId" clId="{A36CB6CB-149F-47EF-ADF2-BC52E80957E8}" dt="2024-02-27T16:46:02.487" v="1560" actId="26606"/>
          <ac:spMkLst>
            <pc:docMk/>
            <pc:sldMk cId="1091973499" sldId="267"/>
            <ac:spMk id="10" creationId="{8651CFA9-6065-4243-AC48-858E359780B1}"/>
          </ac:spMkLst>
        </pc:spChg>
        <pc:spChg chg="add">
          <ac:chgData name="Rivas Nathan" userId="0475016498b8fad3" providerId="LiveId" clId="{A36CB6CB-149F-47EF-ADF2-BC52E80957E8}" dt="2024-02-27T16:46:02.487" v="1560" actId="26606"/>
          <ac:spMkLst>
            <pc:docMk/>
            <pc:sldMk cId="1091973499" sldId="267"/>
            <ac:spMk id="12" creationId="{FBC8BBE5-981E-4B0B-9654-32B5668BFF31}"/>
          </ac:spMkLst>
        </pc:spChg>
        <pc:grpChg chg="add">
          <ac:chgData name="Rivas Nathan" userId="0475016498b8fad3" providerId="LiveId" clId="{A36CB6CB-149F-47EF-ADF2-BC52E80957E8}" dt="2024-02-27T16:46:02.487" v="1560" actId="26606"/>
          <ac:grpSpMkLst>
            <pc:docMk/>
            <pc:sldMk cId="1091973499" sldId="267"/>
            <ac:grpSpMk id="14" creationId="{8D6FD602-3113-4FC4-982F-15099614D2A6}"/>
          </ac:grpSpMkLst>
        </pc:grpChg>
        <pc:picChg chg="add mod">
          <ac:chgData name="Rivas Nathan" userId="0475016498b8fad3" providerId="LiveId" clId="{A36CB6CB-149F-47EF-ADF2-BC52E80957E8}" dt="2024-02-27T16:46:26.565" v="1566" actId="1076"/>
          <ac:picMkLst>
            <pc:docMk/>
            <pc:sldMk cId="1091973499" sldId="267"/>
            <ac:picMk id="5" creationId="{E5830624-F2F9-B64B-CB79-65E4AF4E389B}"/>
          </ac:picMkLst>
        </pc:picChg>
      </pc:sldChg>
      <pc:sldChg chg="addSp modSp new mod setBg">
        <pc:chgData name="Rivas Nathan" userId="0475016498b8fad3" providerId="LiveId" clId="{A36CB6CB-149F-47EF-ADF2-BC52E80957E8}" dt="2024-02-27T16:49:25.852" v="1603" actId="115"/>
        <pc:sldMkLst>
          <pc:docMk/>
          <pc:sldMk cId="2277308916" sldId="268"/>
        </pc:sldMkLst>
        <pc:spChg chg="mod">
          <ac:chgData name="Rivas Nathan" userId="0475016498b8fad3" providerId="LiveId" clId="{A36CB6CB-149F-47EF-ADF2-BC52E80957E8}" dt="2024-02-27T16:49:25.852" v="1603" actId="115"/>
          <ac:spMkLst>
            <pc:docMk/>
            <pc:sldMk cId="2277308916" sldId="268"/>
            <ac:spMk id="2" creationId="{604167AF-E471-FC88-C74B-C8E6F14F20F9}"/>
          </ac:spMkLst>
        </pc:spChg>
        <pc:spChg chg="mod">
          <ac:chgData name="Rivas Nathan" userId="0475016498b8fad3" providerId="LiveId" clId="{A36CB6CB-149F-47EF-ADF2-BC52E80957E8}" dt="2024-02-27T16:48:53.732" v="1599" actId="403"/>
          <ac:spMkLst>
            <pc:docMk/>
            <pc:sldMk cId="2277308916" sldId="268"/>
            <ac:spMk id="3" creationId="{439450DC-15BC-017C-9BDF-3254AF4CE5C8}"/>
          </ac:spMkLst>
        </pc:spChg>
        <pc:spChg chg="add">
          <ac:chgData name="Rivas Nathan" userId="0475016498b8fad3" providerId="LiveId" clId="{A36CB6CB-149F-47EF-ADF2-BC52E80957E8}" dt="2024-02-27T16:47:20.401" v="1574" actId="26606"/>
          <ac:spMkLst>
            <pc:docMk/>
            <pc:sldMk cId="2277308916" sldId="268"/>
            <ac:spMk id="10" creationId="{A4FB2F27-3F7D-440E-A905-86607A926A29}"/>
          </ac:spMkLst>
        </pc:spChg>
        <pc:spChg chg="add">
          <ac:chgData name="Rivas Nathan" userId="0475016498b8fad3" providerId="LiveId" clId="{A36CB6CB-149F-47EF-ADF2-BC52E80957E8}" dt="2024-02-27T16:47:20.401" v="1574" actId="26606"/>
          <ac:spMkLst>
            <pc:docMk/>
            <pc:sldMk cId="2277308916" sldId="268"/>
            <ac:spMk id="12" creationId="{AF678C14-A033-4139-BCA9-8382B039648B}"/>
          </ac:spMkLst>
        </pc:spChg>
        <pc:grpChg chg="add">
          <ac:chgData name="Rivas Nathan" userId="0475016498b8fad3" providerId="LiveId" clId="{A36CB6CB-149F-47EF-ADF2-BC52E80957E8}" dt="2024-02-27T16:47:20.401" v="1574" actId="26606"/>
          <ac:grpSpMkLst>
            <pc:docMk/>
            <pc:sldMk cId="2277308916" sldId="268"/>
            <ac:grpSpMk id="14" creationId="{3489A2D2-B3AA-488C-B20E-15DBB97548C6}"/>
          </ac:grpSpMkLst>
        </pc:grpChg>
        <pc:picChg chg="add mod">
          <ac:chgData name="Rivas Nathan" userId="0475016498b8fad3" providerId="LiveId" clId="{A36CB6CB-149F-47EF-ADF2-BC52E80957E8}" dt="2024-02-27T16:47:59.600" v="1589" actId="1076"/>
          <ac:picMkLst>
            <pc:docMk/>
            <pc:sldMk cId="2277308916" sldId="268"/>
            <ac:picMk id="5" creationId="{BFCAFA3C-97BF-0132-D17C-ED65A8573946}"/>
          </ac:picMkLst>
        </pc:picChg>
      </pc:sldChg>
      <pc:sldChg chg="addSp delSp modSp new mod">
        <pc:chgData name="Rivas Nathan" userId="0475016498b8fad3" providerId="LiveId" clId="{A36CB6CB-149F-47EF-ADF2-BC52E80957E8}" dt="2024-02-27T17:02:11.140" v="1878" actId="115"/>
        <pc:sldMkLst>
          <pc:docMk/>
          <pc:sldMk cId="492922280" sldId="269"/>
        </pc:sldMkLst>
        <pc:spChg chg="mod">
          <ac:chgData name="Rivas Nathan" userId="0475016498b8fad3" providerId="LiveId" clId="{A36CB6CB-149F-47EF-ADF2-BC52E80957E8}" dt="2024-02-27T17:02:11.140" v="1878" actId="115"/>
          <ac:spMkLst>
            <pc:docMk/>
            <pc:sldMk cId="492922280" sldId="269"/>
            <ac:spMk id="2" creationId="{880A2E66-4714-FA4B-571E-BB12333C556D}"/>
          </ac:spMkLst>
        </pc:spChg>
        <pc:spChg chg="mod">
          <ac:chgData name="Rivas Nathan" userId="0475016498b8fad3" providerId="LiveId" clId="{A36CB6CB-149F-47EF-ADF2-BC52E80957E8}" dt="2024-02-27T16:54:10.907" v="1765" actId="20577"/>
          <ac:spMkLst>
            <pc:docMk/>
            <pc:sldMk cId="492922280" sldId="269"/>
            <ac:spMk id="3" creationId="{D1CE0923-D578-6D56-3182-5E9ADBE9183A}"/>
          </ac:spMkLst>
        </pc:spChg>
        <pc:picChg chg="add del">
          <ac:chgData name="Rivas Nathan" userId="0475016498b8fad3" providerId="LiveId" clId="{A36CB6CB-149F-47EF-ADF2-BC52E80957E8}" dt="2024-02-27T16:54:30.810" v="1767" actId="478"/>
          <ac:picMkLst>
            <pc:docMk/>
            <pc:sldMk cId="492922280" sldId="269"/>
            <ac:picMk id="5" creationId="{D25A5827-7DED-E3CF-B4D9-87328B520ABA}"/>
          </ac:picMkLst>
        </pc:picChg>
      </pc:sldChg>
      <pc:sldChg chg="addSp delSp modSp new mod">
        <pc:chgData name="Rivas Nathan" userId="0475016498b8fad3" providerId="LiveId" clId="{A36CB6CB-149F-47EF-ADF2-BC52E80957E8}" dt="2024-02-27T16:56:17.263" v="1814" actId="1076"/>
        <pc:sldMkLst>
          <pc:docMk/>
          <pc:sldMk cId="1351754507" sldId="270"/>
        </pc:sldMkLst>
        <pc:spChg chg="del">
          <ac:chgData name="Rivas Nathan" userId="0475016498b8fad3" providerId="LiveId" clId="{A36CB6CB-149F-47EF-ADF2-BC52E80957E8}" dt="2024-02-27T16:54:36.643" v="1769" actId="21"/>
          <ac:spMkLst>
            <pc:docMk/>
            <pc:sldMk cId="1351754507" sldId="270"/>
            <ac:spMk id="2" creationId="{92CEE2A7-A47B-A93D-CA9A-61D663583DEC}"/>
          </ac:spMkLst>
        </pc:spChg>
        <pc:spChg chg="del">
          <ac:chgData name="Rivas Nathan" userId="0475016498b8fad3" providerId="LiveId" clId="{A36CB6CB-149F-47EF-ADF2-BC52E80957E8}" dt="2024-02-27T16:54:38.572" v="1770" actId="478"/>
          <ac:spMkLst>
            <pc:docMk/>
            <pc:sldMk cId="1351754507" sldId="270"/>
            <ac:spMk id="3" creationId="{5855C340-3281-240B-412A-1855A1119CC5}"/>
          </ac:spMkLst>
        </pc:spChg>
        <pc:spChg chg="add mod">
          <ac:chgData name="Rivas Nathan" userId="0475016498b8fad3" providerId="LiveId" clId="{A36CB6CB-149F-47EF-ADF2-BC52E80957E8}" dt="2024-02-27T16:55:52.420" v="1798" actId="1076"/>
          <ac:spMkLst>
            <pc:docMk/>
            <pc:sldMk cId="1351754507" sldId="270"/>
            <ac:spMk id="8" creationId="{2ABF6ABE-B8B4-F487-3AF4-A5A35EB2C871}"/>
          </ac:spMkLst>
        </pc:spChg>
        <pc:spChg chg="add mod">
          <ac:chgData name="Rivas Nathan" userId="0475016498b8fad3" providerId="LiveId" clId="{A36CB6CB-149F-47EF-ADF2-BC52E80957E8}" dt="2024-02-27T16:56:17.263" v="1814" actId="1076"/>
          <ac:spMkLst>
            <pc:docMk/>
            <pc:sldMk cId="1351754507" sldId="270"/>
            <ac:spMk id="9" creationId="{A8399686-C1BC-1BC9-6C92-E9E4F2D58F04}"/>
          </ac:spMkLst>
        </pc:spChg>
        <pc:picChg chg="add mod">
          <ac:chgData name="Rivas Nathan" userId="0475016498b8fad3" providerId="LiveId" clId="{A36CB6CB-149F-47EF-ADF2-BC52E80957E8}" dt="2024-02-27T16:55:11.379" v="1777" actId="14100"/>
          <ac:picMkLst>
            <pc:docMk/>
            <pc:sldMk cId="1351754507" sldId="270"/>
            <ac:picMk id="5" creationId="{2BB6E578-014A-D2EA-15CB-DD261E9456C7}"/>
          </ac:picMkLst>
        </pc:picChg>
        <pc:picChg chg="add mod">
          <ac:chgData name="Rivas Nathan" userId="0475016498b8fad3" providerId="LiveId" clId="{A36CB6CB-149F-47EF-ADF2-BC52E80957E8}" dt="2024-02-27T16:55:30.956" v="1782" actId="1076"/>
          <ac:picMkLst>
            <pc:docMk/>
            <pc:sldMk cId="1351754507" sldId="270"/>
            <ac:picMk id="7" creationId="{742A6D95-8008-D8FA-BB8C-DD86E51881EB}"/>
          </ac:picMkLst>
        </pc:picChg>
      </pc:sldChg>
      <pc:sldChg chg="addSp modSp new mod setBg">
        <pc:chgData name="Rivas Nathan" userId="0475016498b8fad3" providerId="LiveId" clId="{A36CB6CB-149F-47EF-ADF2-BC52E80957E8}" dt="2024-02-27T16:59:28.485" v="1856" actId="27636"/>
        <pc:sldMkLst>
          <pc:docMk/>
          <pc:sldMk cId="2381322238" sldId="271"/>
        </pc:sldMkLst>
        <pc:spChg chg="mod">
          <ac:chgData name="Rivas Nathan" userId="0475016498b8fad3" providerId="LiveId" clId="{A36CB6CB-149F-47EF-ADF2-BC52E80957E8}" dt="2024-02-27T16:59:20.451" v="1853" actId="26606"/>
          <ac:spMkLst>
            <pc:docMk/>
            <pc:sldMk cId="2381322238" sldId="271"/>
            <ac:spMk id="2" creationId="{42A2FA3E-386F-696C-4620-C0DA3AC078C5}"/>
          </ac:spMkLst>
        </pc:spChg>
        <pc:spChg chg="mod">
          <ac:chgData name="Rivas Nathan" userId="0475016498b8fad3" providerId="LiveId" clId="{A36CB6CB-149F-47EF-ADF2-BC52E80957E8}" dt="2024-02-27T16:59:28.485" v="1856" actId="27636"/>
          <ac:spMkLst>
            <pc:docMk/>
            <pc:sldMk cId="2381322238" sldId="271"/>
            <ac:spMk id="3" creationId="{B400A8D7-2F01-EDF0-C4CA-71759AB6A978}"/>
          </ac:spMkLst>
        </pc:spChg>
        <pc:spChg chg="add">
          <ac:chgData name="Rivas Nathan" userId="0475016498b8fad3" providerId="LiveId" clId="{A36CB6CB-149F-47EF-ADF2-BC52E80957E8}" dt="2024-02-27T16:59:20.451" v="1853" actId="26606"/>
          <ac:spMkLst>
            <pc:docMk/>
            <pc:sldMk cId="2381322238" sldId="271"/>
            <ac:spMk id="12" creationId="{8651CFA9-6065-4243-AC48-858E359780B1}"/>
          </ac:spMkLst>
        </pc:spChg>
        <pc:spChg chg="add">
          <ac:chgData name="Rivas Nathan" userId="0475016498b8fad3" providerId="LiveId" clId="{A36CB6CB-149F-47EF-ADF2-BC52E80957E8}" dt="2024-02-27T16:59:20.451" v="1853" actId="26606"/>
          <ac:spMkLst>
            <pc:docMk/>
            <pc:sldMk cId="2381322238" sldId="271"/>
            <ac:spMk id="14" creationId="{FBC8BBE5-981E-4B0B-9654-32B5668BFF31}"/>
          </ac:spMkLst>
        </pc:spChg>
        <pc:grpChg chg="add">
          <ac:chgData name="Rivas Nathan" userId="0475016498b8fad3" providerId="LiveId" clId="{A36CB6CB-149F-47EF-ADF2-BC52E80957E8}" dt="2024-02-27T16:59:20.451" v="1853" actId="26606"/>
          <ac:grpSpMkLst>
            <pc:docMk/>
            <pc:sldMk cId="2381322238" sldId="271"/>
            <ac:grpSpMk id="16" creationId="{E54EDBA2-E203-497D-AB28-73A06B2DFDEE}"/>
          </ac:grpSpMkLst>
        </pc:grpChg>
        <pc:picChg chg="add mod modCrop">
          <ac:chgData name="Rivas Nathan" userId="0475016498b8fad3" providerId="LiveId" clId="{A36CB6CB-149F-47EF-ADF2-BC52E80957E8}" dt="2024-02-27T16:59:20.451" v="1853" actId="26606"/>
          <ac:picMkLst>
            <pc:docMk/>
            <pc:sldMk cId="2381322238" sldId="271"/>
            <ac:picMk id="5" creationId="{C1C0BEC3-099D-2C99-BE87-1A01C5B1FFA7}"/>
          </ac:picMkLst>
        </pc:picChg>
        <pc:picChg chg="add mod">
          <ac:chgData name="Rivas Nathan" userId="0475016498b8fad3" providerId="LiveId" clId="{A36CB6CB-149F-47EF-ADF2-BC52E80957E8}" dt="2024-02-27T16:59:20.451" v="1853" actId="26606"/>
          <ac:picMkLst>
            <pc:docMk/>
            <pc:sldMk cId="2381322238" sldId="271"/>
            <ac:picMk id="7" creationId="{08ED9CE6-DFAB-F284-346B-45E94234EE0D}"/>
          </ac:picMkLst>
        </pc:picChg>
      </pc:sldChg>
      <pc:sldChg chg="addSp delSp modSp new mod">
        <pc:chgData name="Rivas Nathan" userId="0475016498b8fad3" providerId="LiveId" clId="{A36CB6CB-149F-47EF-ADF2-BC52E80957E8}" dt="2024-02-27T17:02:06.459" v="1877" actId="115"/>
        <pc:sldMkLst>
          <pc:docMk/>
          <pc:sldMk cId="3241076429" sldId="272"/>
        </pc:sldMkLst>
        <pc:spChg chg="mod">
          <ac:chgData name="Rivas Nathan" userId="0475016498b8fad3" providerId="LiveId" clId="{A36CB6CB-149F-47EF-ADF2-BC52E80957E8}" dt="2024-02-27T17:02:06.459" v="1877" actId="115"/>
          <ac:spMkLst>
            <pc:docMk/>
            <pc:sldMk cId="3241076429" sldId="272"/>
            <ac:spMk id="2" creationId="{E7DF3BF5-3BFD-662A-C17E-53396223D726}"/>
          </ac:spMkLst>
        </pc:spChg>
        <pc:spChg chg="del mod">
          <ac:chgData name="Rivas Nathan" userId="0475016498b8fad3" providerId="LiveId" clId="{A36CB6CB-149F-47EF-ADF2-BC52E80957E8}" dt="2024-02-27T17:00:46.825" v="1861" actId="22"/>
          <ac:spMkLst>
            <pc:docMk/>
            <pc:sldMk cId="3241076429" sldId="272"/>
            <ac:spMk id="3" creationId="{B750390E-5E43-B88C-B5C0-1E112F93A06A}"/>
          </ac:spMkLst>
        </pc:spChg>
        <pc:picChg chg="add mod ord">
          <ac:chgData name="Rivas Nathan" userId="0475016498b8fad3" providerId="LiveId" clId="{A36CB6CB-149F-47EF-ADF2-BC52E80957E8}" dt="2024-02-27T17:00:46.825" v="1861" actId="22"/>
          <ac:picMkLst>
            <pc:docMk/>
            <pc:sldMk cId="3241076429" sldId="272"/>
            <ac:picMk id="5" creationId="{54116D45-6644-A0E4-8E19-71AADEE5C006}"/>
          </ac:picMkLst>
        </pc:picChg>
      </pc:sldChg>
      <pc:sldChg chg="addSp delSp modSp new mod setBg">
        <pc:chgData name="Rivas Nathan" userId="0475016498b8fad3" providerId="LiveId" clId="{A36CB6CB-149F-47EF-ADF2-BC52E80957E8}" dt="2024-02-27T17:03:03.361" v="1887"/>
        <pc:sldMkLst>
          <pc:docMk/>
          <pc:sldMk cId="1517404018" sldId="273"/>
        </pc:sldMkLst>
        <pc:spChg chg="mod">
          <ac:chgData name="Rivas Nathan" userId="0475016498b8fad3" providerId="LiveId" clId="{A36CB6CB-149F-47EF-ADF2-BC52E80957E8}" dt="2024-02-27T17:02:03.872" v="1876" actId="115"/>
          <ac:spMkLst>
            <pc:docMk/>
            <pc:sldMk cId="1517404018" sldId="273"/>
            <ac:spMk id="2" creationId="{C47725FB-54B9-310D-CCD3-11EABF65DC43}"/>
          </ac:spMkLst>
        </pc:spChg>
        <pc:spChg chg="mod">
          <ac:chgData name="Rivas Nathan" userId="0475016498b8fad3" providerId="LiveId" clId="{A36CB6CB-149F-47EF-ADF2-BC52E80957E8}" dt="2024-02-27T17:02:00.298" v="1875" actId="403"/>
          <ac:spMkLst>
            <pc:docMk/>
            <pc:sldMk cId="1517404018" sldId="273"/>
            <ac:spMk id="3" creationId="{50EE1074-7C6F-2CAB-DAD2-F17210BDD9AB}"/>
          </ac:spMkLst>
        </pc:spChg>
        <pc:spChg chg="add del mod">
          <ac:chgData name="Rivas Nathan" userId="0475016498b8fad3" providerId="LiveId" clId="{A36CB6CB-149F-47EF-ADF2-BC52E80957E8}" dt="2024-02-27T17:03:03.361" v="1887"/>
          <ac:spMkLst>
            <pc:docMk/>
            <pc:sldMk cId="1517404018" sldId="273"/>
            <ac:spMk id="5" creationId="{7A58D043-B3EE-714B-8222-55522BD276F3}"/>
          </ac:spMkLst>
        </pc:spChg>
        <pc:spChg chg="add">
          <ac:chgData name="Rivas Nathan" userId="0475016498b8fad3" providerId="LiveId" clId="{A36CB6CB-149F-47EF-ADF2-BC52E80957E8}" dt="2024-02-27T17:01:57.089" v="1871" actId="26606"/>
          <ac:spMkLst>
            <pc:docMk/>
            <pc:sldMk cId="1517404018" sldId="273"/>
            <ac:spMk id="9" creationId="{A4FB2F27-3F7D-440E-A905-86607A926A29}"/>
          </ac:spMkLst>
        </pc:spChg>
        <pc:spChg chg="add">
          <ac:chgData name="Rivas Nathan" userId="0475016498b8fad3" providerId="LiveId" clId="{A36CB6CB-149F-47EF-ADF2-BC52E80957E8}" dt="2024-02-27T17:01:57.089" v="1871" actId="26606"/>
          <ac:spMkLst>
            <pc:docMk/>
            <pc:sldMk cId="1517404018" sldId="273"/>
            <ac:spMk id="11" creationId="{AF678C14-A033-4139-BCA9-8382B039648B}"/>
          </ac:spMkLst>
        </pc:spChg>
        <pc:grpChg chg="add">
          <ac:chgData name="Rivas Nathan" userId="0475016498b8fad3" providerId="LiveId" clId="{A36CB6CB-149F-47EF-ADF2-BC52E80957E8}" dt="2024-02-27T17:01:57.089" v="1871" actId="26606"/>
          <ac:grpSpMkLst>
            <pc:docMk/>
            <pc:sldMk cId="1517404018" sldId="273"/>
            <ac:grpSpMk id="13" creationId="{3489A2D2-B3AA-488C-B20E-15DBB97548C6}"/>
          </ac:grpSpMkLst>
        </pc:grpChg>
        <pc:picChg chg="add mod">
          <ac:chgData name="Rivas Nathan" userId="0475016498b8fad3" providerId="LiveId" clId="{A36CB6CB-149F-47EF-ADF2-BC52E80957E8}" dt="2024-02-27T17:03:03.065" v="1885" actId="14100"/>
          <ac:picMkLst>
            <pc:docMk/>
            <pc:sldMk cId="1517404018" sldId="273"/>
            <ac:picMk id="4" creationId="{472447DC-B22F-A4C7-C13D-6CF0AB939AD2}"/>
          </ac:picMkLst>
        </pc:picChg>
      </pc:sldChg>
    </pc:docChg>
  </pc:docChgLst>
  <pc:docChgLst>
    <pc:chgData name="karandeep singh" userId="3065a0ff34c2d986" providerId="LiveId" clId="{C0EE9D10-7E37-47EB-B322-9569B9D4EA9D}"/>
    <pc:docChg chg="undo redo custSel addSld delSld modSld sldOrd">
      <pc:chgData name="karandeep singh" userId="3065a0ff34c2d986" providerId="LiveId" clId="{C0EE9D10-7E37-47EB-B322-9569B9D4EA9D}" dt="2024-03-02T18:06:26.887" v="881"/>
      <pc:docMkLst>
        <pc:docMk/>
      </pc:docMkLst>
      <pc:sldChg chg="addSp delSp modSp mod">
        <pc:chgData name="karandeep singh" userId="3065a0ff34c2d986" providerId="LiveId" clId="{C0EE9D10-7E37-47EB-B322-9569B9D4EA9D}" dt="2024-03-02T16:11:02.514" v="112" actId="26606"/>
        <pc:sldMkLst>
          <pc:docMk/>
          <pc:sldMk cId="3330597904" sldId="257"/>
        </pc:sldMkLst>
        <pc:spChg chg="mod">
          <ac:chgData name="karandeep singh" userId="3065a0ff34c2d986" providerId="LiveId" clId="{C0EE9D10-7E37-47EB-B322-9569B9D4EA9D}" dt="2024-03-02T16:11:02.514" v="112" actId="26606"/>
          <ac:spMkLst>
            <pc:docMk/>
            <pc:sldMk cId="3330597904" sldId="257"/>
            <ac:spMk id="2" creationId="{38B6D5B9-44F1-F011-8E02-D3B3CE32D987}"/>
          </ac:spMkLst>
        </pc:spChg>
        <pc:spChg chg="mod">
          <ac:chgData name="karandeep singh" userId="3065a0ff34c2d986" providerId="LiveId" clId="{C0EE9D10-7E37-47EB-B322-9569B9D4EA9D}" dt="2024-03-02T16:11:02.514" v="112" actId="26606"/>
          <ac:spMkLst>
            <pc:docMk/>
            <pc:sldMk cId="3330597904" sldId="257"/>
            <ac:spMk id="3" creationId="{BE552FE7-3557-2B16-8700-125056EFC4F4}"/>
          </ac:spMkLst>
        </pc:spChg>
        <pc:spChg chg="add del">
          <ac:chgData name="karandeep singh" userId="3065a0ff34c2d986" providerId="LiveId" clId="{C0EE9D10-7E37-47EB-B322-9569B9D4EA9D}" dt="2024-03-02T16:11:02.514" v="112" actId="26606"/>
          <ac:spMkLst>
            <pc:docMk/>
            <pc:sldMk cId="3330597904" sldId="257"/>
            <ac:spMk id="9" creationId="{A4FB2F27-3F7D-440E-A905-86607A926A29}"/>
          </ac:spMkLst>
        </pc:spChg>
        <pc:spChg chg="add del">
          <ac:chgData name="karandeep singh" userId="3065a0ff34c2d986" providerId="LiveId" clId="{C0EE9D10-7E37-47EB-B322-9569B9D4EA9D}" dt="2024-03-02T16:11:02.514" v="112" actId="26606"/>
          <ac:spMkLst>
            <pc:docMk/>
            <pc:sldMk cId="3330597904" sldId="257"/>
            <ac:spMk id="11" creationId="{AF678C14-A033-4139-BCA9-8382B039648B}"/>
          </ac:spMkLst>
        </pc:spChg>
        <pc:spChg chg="add del">
          <ac:chgData name="karandeep singh" userId="3065a0ff34c2d986" providerId="LiveId" clId="{C0EE9D10-7E37-47EB-B322-9569B9D4EA9D}" dt="2024-03-02T16:10:56.096" v="91" actId="26606"/>
          <ac:spMkLst>
            <pc:docMk/>
            <pc:sldMk cId="3330597904" sldId="257"/>
            <ac:spMk id="20" creationId="{A4FB2F27-3F7D-440E-A905-86607A926A29}"/>
          </ac:spMkLst>
        </pc:spChg>
        <pc:spChg chg="add del">
          <ac:chgData name="karandeep singh" userId="3065a0ff34c2d986" providerId="LiveId" clId="{C0EE9D10-7E37-47EB-B322-9569B9D4EA9D}" dt="2024-03-02T16:10:56.096" v="91" actId="26606"/>
          <ac:spMkLst>
            <pc:docMk/>
            <pc:sldMk cId="3330597904" sldId="257"/>
            <ac:spMk id="22" creationId="{AF678C14-A033-4139-BCA9-8382B039648B}"/>
          </ac:spMkLst>
        </pc:spChg>
        <pc:spChg chg="add del">
          <ac:chgData name="karandeep singh" userId="3065a0ff34c2d986" providerId="LiveId" clId="{C0EE9D10-7E37-47EB-B322-9569B9D4EA9D}" dt="2024-03-02T16:10:56.629" v="93" actId="26606"/>
          <ac:spMkLst>
            <pc:docMk/>
            <pc:sldMk cId="3330597904" sldId="257"/>
            <ac:spMk id="28" creationId="{A4FB2F27-3F7D-440E-A905-86607A926A29}"/>
          </ac:spMkLst>
        </pc:spChg>
        <pc:spChg chg="add del">
          <ac:chgData name="karandeep singh" userId="3065a0ff34c2d986" providerId="LiveId" clId="{C0EE9D10-7E37-47EB-B322-9569B9D4EA9D}" dt="2024-03-02T16:10:56.629" v="93" actId="26606"/>
          <ac:spMkLst>
            <pc:docMk/>
            <pc:sldMk cId="3330597904" sldId="257"/>
            <ac:spMk id="29" creationId="{24C2BF05-856A-4AB0-B6F0-8B3BE04008E1}"/>
          </ac:spMkLst>
        </pc:spChg>
        <pc:spChg chg="add del">
          <ac:chgData name="karandeep singh" userId="3065a0ff34c2d986" providerId="LiveId" clId="{C0EE9D10-7E37-47EB-B322-9569B9D4EA9D}" dt="2024-03-02T16:10:57.427" v="95" actId="26606"/>
          <ac:spMkLst>
            <pc:docMk/>
            <pc:sldMk cId="3330597904" sldId="257"/>
            <ac:spMk id="32" creationId="{A4FB2F27-3F7D-440E-A905-86607A926A29}"/>
          </ac:spMkLst>
        </pc:spChg>
        <pc:spChg chg="add del">
          <ac:chgData name="karandeep singh" userId="3065a0ff34c2d986" providerId="LiveId" clId="{C0EE9D10-7E37-47EB-B322-9569B9D4EA9D}" dt="2024-03-02T16:10:57.427" v="95" actId="26606"/>
          <ac:spMkLst>
            <pc:docMk/>
            <pc:sldMk cId="3330597904" sldId="257"/>
            <ac:spMk id="33" creationId="{AF678C14-A033-4139-BCA9-8382B039648B}"/>
          </ac:spMkLst>
        </pc:spChg>
        <pc:spChg chg="add del">
          <ac:chgData name="karandeep singh" userId="3065a0ff34c2d986" providerId="LiveId" clId="{C0EE9D10-7E37-47EB-B322-9569B9D4EA9D}" dt="2024-03-02T16:10:58.257" v="97" actId="26606"/>
          <ac:spMkLst>
            <pc:docMk/>
            <pc:sldMk cId="3330597904" sldId="257"/>
            <ac:spMk id="36" creationId="{8651CFA9-6065-4243-AC48-858E359780B1}"/>
          </ac:spMkLst>
        </pc:spChg>
        <pc:spChg chg="add del">
          <ac:chgData name="karandeep singh" userId="3065a0ff34c2d986" providerId="LiveId" clId="{C0EE9D10-7E37-47EB-B322-9569B9D4EA9D}" dt="2024-03-02T16:10:58.257" v="97" actId="26606"/>
          <ac:spMkLst>
            <pc:docMk/>
            <pc:sldMk cId="3330597904" sldId="257"/>
            <ac:spMk id="37" creationId="{FBC8BBE5-981E-4B0B-9654-32B5668BFF31}"/>
          </ac:spMkLst>
        </pc:spChg>
        <pc:spChg chg="add del">
          <ac:chgData name="karandeep singh" userId="3065a0ff34c2d986" providerId="LiveId" clId="{C0EE9D10-7E37-47EB-B322-9569B9D4EA9D}" dt="2024-03-02T16:10:58.257" v="97" actId="26606"/>
          <ac:spMkLst>
            <pc:docMk/>
            <pc:sldMk cId="3330597904" sldId="257"/>
            <ac:spMk id="39" creationId="{0DADC141-2CF4-4D22-BFEF-05FB358E4DFD}"/>
          </ac:spMkLst>
        </pc:spChg>
        <pc:spChg chg="add del">
          <ac:chgData name="karandeep singh" userId="3065a0ff34c2d986" providerId="LiveId" clId="{C0EE9D10-7E37-47EB-B322-9569B9D4EA9D}" dt="2024-03-02T16:10:58.257" v="97" actId="26606"/>
          <ac:spMkLst>
            <pc:docMk/>
            <pc:sldMk cId="3330597904" sldId="257"/>
            <ac:spMk id="40" creationId="{F43A66C0-8F79-4D55-8A61-9E980D5FEE26}"/>
          </ac:spMkLst>
        </pc:spChg>
        <pc:spChg chg="add del">
          <ac:chgData name="karandeep singh" userId="3065a0ff34c2d986" providerId="LiveId" clId="{C0EE9D10-7E37-47EB-B322-9569B9D4EA9D}" dt="2024-03-02T16:10:58.688" v="99" actId="26606"/>
          <ac:spMkLst>
            <pc:docMk/>
            <pc:sldMk cId="3330597904" sldId="257"/>
            <ac:spMk id="42" creationId="{8651CFA9-6065-4243-AC48-858E359780B1}"/>
          </ac:spMkLst>
        </pc:spChg>
        <pc:spChg chg="add del">
          <ac:chgData name="karandeep singh" userId="3065a0ff34c2d986" providerId="LiveId" clId="{C0EE9D10-7E37-47EB-B322-9569B9D4EA9D}" dt="2024-03-02T16:10:58.688" v="99" actId="26606"/>
          <ac:spMkLst>
            <pc:docMk/>
            <pc:sldMk cId="3330597904" sldId="257"/>
            <ac:spMk id="43" creationId="{FBC8BBE5-981E-4B0B-9654-32B5668BFF31}"/>
          </ac:spMkLst>
        </pc:spChg>
        <pc:spChg chg="add del">
          <ac:chgData name="karandeep singh" userId="3065a0ff34c2d986" providerId="LiveId" clId="{C0EE9D10-7E37-47EB-B322-9569B9D4EA9D}" dt="2024-03-02T16:10:58.688" v="99" actId="26606"/>
          <ac:spMkLst>
            <pc:docMk/>
            <pc:sldMk cId="3330597904" sldId="257"/>
            <ac:spMk id="45" creationId="{0DADC141-2CF4-4D22-BFEF-05FB358E4DFD}"/>
          </ac:spMkLst>
        </pc:spChg>
        <pc:spChg chg="add del">
          <ac:chgData name="karandeep singh" userId="3065a0ff34c2d986" providerId="LiveId" clId="{C0EE9D10-7E37-47EB-B322-9569B9D4EA9D}" dt="2024-03-02T16:10:59.256" v="101" actId="26606"/>
          <ac:spMkLst>
            <pc:docMk/>
            <pc:sldMk cId="3330597904" sldId="257"/>
            <ac:spMk id="47" creationId="{8651CFA9-6065-4243-AC48-858E359780B1}"/>
          </ac:spMkLst>
        </pc:spChg>
        <pc:spChg chg="add del">
          <ac:chgData name="karandeep singh" userId="3065a0ff34c2d986" providerId="LiveId" clId="{C0EE9D10-7E37-47EB-B322-9569B9D4EA9D}" dt="2024-03-02T16:10:59.256" v="101" actId="26606"/>
          <ac:spMkLst>
            <pc:docMk/>
            <pc:sldMk cId="3330597904" sldId="257"/>
            <ac:spMk id="48" creationId="{592DB257-3E16-4A3C-9E28-4682828127AD}"/>
          </ac:spMkLst>
        </pc:spChg>
        <pc:spChg chg="add del">
          <ac:chgData name="karandeep singh" userId="3065a0ff34c2d986" providerId="LiveId" clId="{C0EE9D10-7E37-47EB-B322-9569B9D4EA9D}" dt="2024-03-02T16:10:59.256" v="101" actId="26606"/>
          <ac:spMkLst>
            <pc:docMk/>
            <pc:sldMk cId="3330597904" sldId="257"/>
            <ac:spMk id="50" creationId="{2B89DF47-7F4F-4EFF-B791-FD95AE360311}"/>
          </ac:spMkLst>
        </pc:spChg>
        <pc:spChg chg="add del">
          <ac:chgData name="karandeep singh" userId="3065a0ff34c2d986" providerId="LiveId" clId="{C0EE9D10-7E37-47EB-B322-9569B9D4EA9D}" dt="2024-03-02T16:10:59.984" v="103" actId="26606"/>
          <ac:spMkLst>
            <pc:docMk/>
            <pc:sldMk cId="3330597904" sldId="257"/>
            <ac:spMk id="52" creationId="{A4FB2F27-3F7D-440E-A905-86607A926A29}"/>
          </ac:spMkLst>
        </pc:spChg>
        <pc:spChg chg="add del">
          <ac:chgData name="karandeep singh" userId="3065a0ff34c2d986" providerId="LiveId" clId="{C0EE9D10-7E37-47EB-B322-9569B9D4EA9D}" dt="2024-03-02T16:10:59.984" v="103" actId="26606"/>
          <ac:spMkLst>
            <pc:docMk/>
            <pc:sldMk cId="3330597904" sldId="257"/>
            <ac:spMk id="53" creationId="{AF678C14-A033-4139-BCA9-8382B039648B}"/>
          </ac:spMkLst>
        </pc:spChg>
        <pc:spChg chg="add del">
          <ac:chgData name="karandeep singh" userId="3065a0ff34c2d986" providerId="LiveId" clId="{C0EE9D10-7E37-47EB-B322-9569B9D4EA9D}" dt="2024-03-02T16:11:00.614" v="105" actId="26606"/>
          <ac:spMkLst>
            <pc:docMk/>
            <pc:sldMk cId="3330597904" sldId="257"/>
            <ac:spMk id="56" creationId="{A4FB2F27-3F7D-440E-A905-86607A926A29}"/>
          </ac:spMkLst>
        </pc:spChg>
        <pc:spChg chg="add del">
          <ac:chgData name="karandeep singh" userId="3065a0ff34c2d986" providerId="LiveId" clId="{C0EE9D10-7E37-47EB-B322-9569B9D4EA9D}" dt="2024-03-02T16:11:00.614" v="105" actId="26606"/>
          <ac:spMkLst>
            <pc:docMk/>
            <pc:sldMk cId="3330597904" sldId="257"/>
            <ac:spMk id="57" creationId="{24C2BF05-856A-4AB0-B6F0-8B3BE04008E1}"/>
          </ac:spMkLst>
        </pc:spChg>
        <pc:spChg chg="add del">
          <ac:chgData name="karandeep singh" userId="3065a0ff34c2d986" providerId="LiveId" clId="{C0EE9D10-7E37-47EB-B322-9569B9D4EA9D}" dt="2024-03-02T16:11:01.217" v="107" actId="26606"/>
          <ac:spMkLst>
            <pc:docMk/>
            <pc:sldMk cId="3330597904" sldId="257"/>
            <ac:spMk id="60" creationId="{A4FB2F27-3F7D-440E-A905-86607A926A29}"/>
          </ac:spMkLst>
        </pc:spChg>
        <pc:spChg chg="add del">
          <ac:chgData name="karandeep singh" userId="3065a0ff34c2d986" providerId="LiveId" clId="{C0EE9D10-7E37-47EB-B322-9569B9D4EA9D}" dt="2024-03-02T16:11:01.217" v="107" actId="26606"/>
          <ac:spMkLst>
            <pc:docMk/>
            <pc:sldMk cId="3330597904" sldId="257"/>
            <ac:spMk id="61" creationId="{AF678C14-A033-4139-BCA9-8382B039648B}"/>
          </ac:spMkLst>
        </pc:spChg>
        <pc:spChg chg="add del">
          <ac:chgData name="karandeep singh" userId="3065a0ff34c2d986" providerId="LiveId" clId="{C0EE9D10-7E37-47EB-B322-9569B9D4EA9D}" dt="2024-03-02T16:11:01.817" v="109" actId="26606"/>
          <ac:spMkLst>
            <pc:docMk/>
            <pc:sldMk cId="3330597904" sldId="257"/>
            <ac:spMk id="64" creationId="{8651CFA9-6065-4243-AC48-858E359780B1}"/>
          </ac:spMkLst>
        </pc:spChg>
        <pc:spChg chg="add del">
          <ac:chgData name="karandeep singh" userId="3065a0ff34c2d986" providerId="LiveId" clId="{C0EE9D10-7E37-47EB-B322-9569B9D4EA9D}" dt="2024-03-02T16:11:01.817" v="109" actId="26606"/>
          <ac:spMkLst>
            <pc:docMk/>
            <pc:sldMk cId="3330597904" sldId="257"/>
            <ac:spMk id="65" creationId="{592DB257-3E16-4A3C-9E28-4682828127AD}"/>
          </ac:spMkLst>
        </pc:spChg>
        <pc:spChg chg="add del">
          <ac:chgData name="karandeep singh" userId="3065a0ff34c2d986" providerId="LiveId" clId="{C0EE9D10-7E37-47EB-B322-9569B9D4EA9D}" dt="2024-03-02T16:11:01.817" v="109" actId="26606"/>
          <ac:spMkLst>
            <pc:docMk/>
            <pc:sldMk cId="3330597904" sldId="257"/>
            <ac:spMk id="67" creationId="{2B89DF47-7F4F-4EFF-B791-FD95AE360311}"/>
          </ac:spMkLst>
        </pc:spChg>
        <pc:spChg chg="add del">
          <ac:chgData name="karandeep singh" userId="3065a0ff34c2d986" providerId="LiveId" clId="{C0EE9D10-7E37-47EB-B322-9569B9D4EA9D}" dt="2024-03-02T16:11:02.481" v="111" actId="26606"/>
          <ac:spMkLst>
            <pc:docMk/>
            <pc:sldMk cId="3330597904" sldId="257"/>
            <ac:spMk id="69" creationId="{A4FB2F27-3F7D-440E-A905-86607A926A29}"/>
          </ac:spMkLst>
        </pc:spChg>
        <pc:spChg chg="add del">
          <ac:chgData name="karandeep singh" userId="3065a0ff34c2d986" providerId="LiveId" clId="{C0EE9D10-7E37-47EB-B322-9569B9D4EA9D}" dt="2024-03-02T16:11:02.481" v="111" actId="26606"/>
          <ac:spMkLst>
            <pc:docMk/>
            <pc:sldMk cId="3330597904" sldId="257"/>
            <ac:spMk id="70" creationId="{AF678C14-A033-4139-BCA9-8382B039648B}"/>
          </ac:spMkLst>
        </pc:spChg>
        <pc:spChg chg="add">
          <ac:chgData name="karandeep singh" userId="3065a0ff34c2d986" providerId="LiveId" clId="{C0EE9D10-7E37-47EB-B322-9569B9D4EA9D}" dt="2024-03-02T16:11:02.514" v="112" actId="26606"/>
          <ac:spMkLst>
            <pc:docMk/>
            <pc:sldMk cId="3330597904" sldId="257"/>
            <ac:spMk id="73" creationId="{8651CFA9-6065-4243-AC48-858E359780B1}"/>
          </ac:spMkLst>
        </pc:spChg>
        <pc:spChg chg="add">
          <ac:chgData name="karandeep singh" userId="3065a0ff34c2d986" providerId="LiveId" clId="{C0EE9D10-7E37-47EB-B322-9569B9D4EA9D}" dt="2024-03-02T16:11:02.514" v="112" actId="26606"/>
          <ac:spMkLst>
            <pc:docMk/>
            <pc:sldMk cId="3330597904" sldId="257"/>
            <ac:spMk id="74" creationId="{592DB257-3E16-4A3C-9E28-4682828127AD}"/>
          </ac:spMkLst>
        </pc:spChg>
        <pc:spChg chg="add">
          <ac:chgData name="karandeep singh" userId="3065a0ff34c2d986" providerId="LiveId" clId="{C0EE9D10-7E37-47EB-B322-9569B9D4EA9D}" dt="2024-03-02T16:11:02.514" v="112" actId="26606"/>
          <ac:spMkLst>
            <pc:docMk/>
            <pc:sldMk cId="3330597904" sldId="257"/>
            <ac:spMk id="76" creationId="{2B89DF47-7F4F-4EFF-B791-FD95AE360311}"/>
          </ac:spMkLst>
        </pc:spChg>
        <pc:grpChg chg="add del">
          <ac:chgData name="karandeep singh" userId="3065a0ff34c2d986" providerId="LiveId" clId="{C0EE9D10-7E37-47EB-B322-9569B9D4EA9D}" dt="2024-03-02T16:11:02.514" v="112" actId="26606"/>
          <ac:grpSpMkLst>
            <pc:docMk/>
            <pc:sldMk cId="3330597904" sldId="257"/>
            <ac:grpSpMk id="13" creationId="{3489A2D2-B3AA-488C-B20E-15DBB97548C6}"/>
          </ac:grpSpMkLst>
        </pc:grpChg>
        <pc:grpChg chg="add del">
          <ac:chgData name="karandeep singh" userId="3065a0ff34c2d986" providerId="LiveId" clId="{C0EE9D10-7E37-47EB-B322-9569B9D4EA9D}" dt="2024-03-02T16:10:56.096" v="91" actId="26606"/>
          <ac:grpSpMkLst>
            <pc:docMk/>
            <pc:sldMk cId="3330597904" sldId="257"/>
            <ac:grpSpMk id="24" creationId="{3489A2D2-B3AA-488C-B20E-15DBB97548C6}"/>
          </ac:grpSpMkLst>
        </pc:grpChg>
        <pc:grpChg chg="add del">
          <ac:chgData name="karandeep singh" userId="3065a0ff34c2d986" providerId="LiveId" clId="{C0EE9D10-7E37-47EB-B322-9569B9D4EA9D}" dt="2024-03-02T16:10:56.629" v="93" actId="26606"/>
          <ac:grpSpMkLst>
            <pc:docMk/>
            <pc:sldMk cId="3330597904" sldId="257"/>
            <ac:grpSpMk id="30" creationId="{4D5C2899-2E0D-42CC-9419-7B586A07615D}"/>
          </ac:grpSpMkLst>
        </pc:grpChg>
        <pc:grpChg chg="add del">
          <ac:chgData name="karandeep singh" userId="3065a0ff34c2d986" providerId="LiveId" clId="{C0EE9D10-7E37-47EB-B322-9569B9D4EA9D}" dt="2024-03-02T16:10:57.427" v="95" actId="26606"/>
          <ac:grpSpMkLst>
            <pc:docMk/>
            <pc:sldMk cId="3330597904" sldId="257"/>
            <ac:grpSpMk id="34" creationId="{3489A2D2-B3AA-488C-B20E-15DBB97548C6}"/>
          </ac:grpSpMkLst>
        </pc:grpChg>
        <pc:grpChg chg="add del">
          <ac:chgData name="karandeep singh" userId="3065a0ff34c2d986" providerId="LiveId" clId="{C0EE9D10-7E37-47EB-B322-9569B9D4EA9D}" dt="2024-03-02T16:10:58.257" v="97" actId="26606"/>
          <ac:grpSpMkLst>
            <pc:docMk/>
            <pc:sldMk cId="3330597904" sldId="257"/>
            <ac:grpSpMk id="38" creationId="{545001F7-3F8F-4035-8348-1B9798C77D29}"/>
          </ac:grpSpMkLst>
        </pc:grpChg>
        <pc:grpChg chg="add del">
          <ac:chgData name="karandeep singh" userId="3065a0ff34c2d986" providerId="LiveId" clId="{C0EE9D10-7E37-47EB-B322-9569B9D4EA9D}" dt="2024-03-02T16:10:58.688" v="99" actId="26606"/>
          <ac:grpSpMkLst>
            <pc:docMk/>
            <pc:sldMk cId="3330597904" sldId="257"/>
            <ac:grpSpMk id="44" creationId="{8B308828-4749-4D6D-9CEA-433D2BD27EC0}"/>
          </ac:grpSpMkLst>
        </pc:grpChg>
        <pc:grpChg chg="add del">
          <ac:chgData name="karandeep singh" userId="3065a0ff34c2d986" providerId="LiveId" clId="{C0EE9D10-7E37-47EB-B322-9569B9D4EA9D}" dt="2024-03-02T16:10:59.256" v="101" actId="26606"/>
          <ac:grpSpMkLst>
            <pc:docMk/>
            <pc:sldMk cId="3330597904" sldId="257"/>
            <ac:grpSpMk id="49" creationId="{14BC94DC-F247-4A15-B059-A48AEE4AB434}"/>
          </ac:grpSpMkLst>
        </pc:grpChg>
        <pc:grpChg chg="add del">
          <ac:chgData name="karandeep singh" userId="3065a0ff34c2d986" providerId="LiveId" clId="{C0EE9D10-7E37-47EB-B322-9569B9D4EA9D}" dt="2024-03-02T16:10:59.984" v="103" actId="26606"/>
          <ac:grpSpMkLst>
            <pc:docMk/>
            <pc:sldMk cId="3330597904" sldId="257"/>
            <ac:grpSpMk id="54" creationId="{3489A2D2-B3AA-488C-B20E-15DBB97548C6}"/>
          </ac:grpSpMkLst>
        </pc:grpChg>
        <pc:grpChg chg="add del">
          <ac:chgData name="karandeep singh" userId="3065a0ff34c2d986" providerId="LiveId" clId="{C0EE9D10-7E37-47EB-B322-9569B9D4EA9D}" dt="2024-03-02T16:11:00.614" v="105" actId="26606"/>
          <ac:grpSpMkLst>
            <pc:docMk/>
            <pc:sldMk cId="3330597904" sldId="257"/>
            <ac:grpSpMk id="58" creationId="{4D5C2899-2E0D-42CC-9419-7B586A07615D}"/>
          </ac:grpSpMkLst>
        </pc:grpChg>
        <pc:grpChg chg="add del">
          <ac:chgData name="karandeep singh" userId="3065a0ff34c2d986" providerId="LiveId" clId="{C0EE9D10-7E37-47EB-B322-9569B9D4EA9D}" dt="2024-03-02T16:11:01.217" v="107" actId="26606"/>
          <ac:grpSpMkLst>
            <pc:docMk/>
            <pc:sldMk cId="3330597904" sldId="257"/>
            <ac:grpSpMk id="62" creationId="{3489A2D2-B3AA-488C-B20E-15DBB97548C6}"/>
          </ac:grpSpMkLst>
        </pc:grpChg>
        <pc:grpChg chg="add del">
          <ac:chgData name="karandeep singh" userId="3065a0ff34c2d986" providerId="LiveId" clId="{C0EE9D10-7E37-47EB-B322-9569B9D4EA9D}" dt="2024-03-02T16:11:01.817" v="109" actId="26606"/>
          <ac:grpSpMkLst>
            <pc:docMk/>
            <pc:sldMk cId="3330597904" sldId="257"/>
            <ac:grpSpMk id="66" creationId="{14BC94DC-F247-4A15-B059-A48AEE4AB434}"/>
          </ac:grpSpMkLst>
        </pc:grpChg>
        <pc:grpChg chg="add del">
          <ac:chgData name="karandeep singh" userId="3065a0ff34c2d986" providerId="LiveId" clId="{C0EE9D10-7E37-47EB-B322-9569B9D4EA9D}" dt="2024-03-02T16:11:02.481" v="111" actId="26606"/>
          <ac:grpSpMkLst>
            <pc:docMk/>
            <pc:sldMk cId="3330597904" sldId="257"/>
            <ac:grpSpMk id="71" creationId="{3489A2D2-B3AA-488C-B20E-15DBB97548C6}"/>
          </ac:grpSpMkLst>
        </pc:grpChg>
        <pc:grpChg chg="add">
          <ac:chgData name="karandeep singh" userId="3065a0ff34c2d986" providerId="LiveId" clId="{C0EE9D10-7E37-47EB-B322-9569B9D4EA9D}" dt="2024-03-02T16:11:02.514" v="112" actId="26606"/>
          <ac:grpSpMkLst>
            <pc:docMk/>
            <pc:sldMk cId="3330597904" sldId="257"/>
            <ac:grpSpMk id="75" creationId="{14BC94DC-F247-4A15-B059-A48AEE4AB434}"/>
          </ac:grpSpMkLst>
        </pc:grpChg>
        <pc:picChg chg="mod">
          <ac:chgData name="karandeep singh" userId="3065a0ff34c2d986" providerId="LiveId" clId="{C0EE9D10-7E37-47EB-B322-9569B9D4EA9D}" dt="2024-03-02T16:11:02.514" v="112" actId="26606"/>
          <ac:picMkLst>
            <pc:docMk/>
            <pc:sldMk cId="3330597904" sldId="257"/>
            <ac:picMk id="4" creationId="{0DDB3146-8C0D-B2B0-E202-C73A2C698AB4}"/>
          </ac:picMkLst>
        </pc:picChg>
      </pc:sldChg>
      <pc:sldChg chg="addSp delSp modSp mod">
        <pc:chgData name="karandeep singh" userId="3065a0ff34c2d986" providerId="LiveId" clId="{C0EE9D10-7E37-47EB-B322-9569B9D4EA9D}" dt="2024-03-02T16:11:11.304" v="115" actId="1076"/>
        <pc:sldMkLst>
          <pc:docMk/>
          <pc:sldMk cId="4100438038" sldId="258"/>
        </pc:sldMkLst>
        <pc:spChg chg="mod">
          <ac:chgData name="karandeep singh" userId="3065a0ff34c2d986" providerId="LiveId" clId="{C0EE9D10-7E37-47EB-B322-9569B9D4EA9D}" dt="2024-03-02T16:11:07.041" v="113" actId="26606"/>
          <ac:spMkLst>
            <pc:docMk/>
            <pc:sldMk cId="4100438038" sldId="258"/>
            <ac:spMk id="2" creationId="{17551748-32AA-44C7-D9EE-F3B073AC860A}"/>
          </ac:spMkLst>
        </pc:spChg>
        <pc:spChg chg="mod">
          <ac:chgData name="karandeep singh" userId="3065a0ff34c2d986" providerId="LiveId" clId="{C0EE9D10-7E37-47EB-B322-9569B9D4EA9D}" dt="2024-03-02T16:11:07.041" v="113" actId="26606"/>
          <ac:spMkLst>
            <pc:docMk/>
            <pc:sldMk cId="4100438038" sldId="258"/>
            <ac:spMk id="3" creationId="{6F1CD479-83DA-FA1E-DECD-59D47404E371}"/>
          </ac:spMkLst>
        </pc:spChg>
        <pc:spChg chg="del">
          <ac:chgData name="karandeep singh" userId="3065a0ff34c2d986" providerId="LiveId" clId="{C0EE9D10-7E37-47EB-B322-9569B9D4EA9D}" dt="2024-03-02T16:11:07.041" v="113" actId="26606"/>
          <ac:spMkLst>
            <pc:docMk/>
            <pc:sldMk cId="4100438038" sldId="258"/>
            <ac:spMk id="11" creationId="{A4FB2F27-3F7D-440E-A905-86607A926A29}"/>
          </ac:spMkLst>
        </pc:spChg>
        <pc:spChg chg="del">
          <ac:chgData name="karandeep singh" userId="3065a0ff34c2d986" providerId="LiveId" clId="{C0EE9D10-7E37-47EB-B322-9569B9D4EA9D}" dt="2024-03-02T16:11:07.041" v="113" actId="26606"/>
          <ac:spMkLst>
            <pc:docMk/>
            <pc:sldMk cId="4100438038" sldId="258"/>
            <ac:spMk id="13" creationId="{AF678C14-A033-4139-BCA9-8382B039648B}"/>
          </ac:spMkLst>
        </pc:spChg>
        <pc:spChg chg="add">
          <ac:chgData name="karandeep singh" userId="3065a0ff34c2d986" providerId="LiveId" clId="{C0EE9D10-7E37-47EB-B322-9569B9D4EA9D}" dt="2024-03-02T16:11:07.041" v="113" actId="26606"/>
          <ac:spMkLst>
            <pc:docMk/>
            <pc:sldMk cId="4100438038" sldId="258"/>
            <ac:spMk id="22" creationId="{8651CFA9-6065-4243-AC48-858E359780B1}"/>
          </ac:spMkLst>
        </pc:spChg>
        <pc:spChg chg="add">
          <ac:chgData name="karandeep singh" userId="3065a0ff34c2d986" providerId="LiveId" clId="{C0EE9D10-7E37-47EB-B322-9569B9D4EA9D}" dt="2024-03-02T16:11:07.041" v="113" actId="26606"/>
          <ac:spMkLst>
            <pc:docMk/>
            <pc:sldMk cId="4100438038" sldId="258"/>
            <ac:spMk id="24" creationId="{592DB257-3E16-4A3C-9E28-4682828127AD}"/>
          </ac:spMkLst>
        </pc:spChg>
        <pc:spChg chg="add">
          <ac:chgData name="karandeep singh" userId="3065a0ff34c2d986" providerId="LiveId" clId="{C0EE9D10-7E37-47EB-B322-9569B9D4EA9D}" dt="2024-03-02T16:11:07.041" v="113" actId="26606"/>
          <ac:spMkLst>
            <pc:docMk/>
            <pc:sldMk cId="4100438038" sldId="258"/>
            <ac:spMk id="30" creationId="{2B89DF47-7F4F-4EFF-B791-FD95AE360311}"/>
          </ac:spMkLst>
        </pc:spChg>
        <pc:grpChg chg="del">
          <ac:chgData name="karandeep singh" userId="3065a0ff34c2d986" providerId="LiveId" clId="{C0EE9D10-7E37-47EB-B322-9569B9D4EA9D}" dt="2024-03-02T16:11:07.041" v="113" actId="26606"/>
          <ac:grpSpMkLst>
            <pc:docMk/>
            <pc:sldMk cId="4100438038" sldId="258"/>
            <ac:grpSpMk id="15" creationId="{3489A2D2-B3AA-488C-B20E-15DBB97548C6}"/>
          </ac:grpSpMkLst>
        </pc:grpChg>
        <pc:grpChg chg="add">
          <ac:chgData name="karandeep singh" userId="3065a0ff34c2d986" providerId="LiveId" clId="{C0EE9D10-7E37-47EB-B322-9569B9D4EA9D}" dt="2024-03-02T16:11:07.041" v="113" actId="26606"/>
          <ac:grpSpMkLst>
            <pc:docMk/>
            <pc:sldMk cId="4100438038" sldId="258"/>
            <ac:grpSpMk id="26" creationId="{14BC94DC-F247-4A15-B059-A48AEE4AB434}"/>
          </ac:grpSpMkLst>
        </pc:grpChg>
        <pc:picChg chg="mod">
          <ac:chgData name="karandeep singh" userId="3065a0ff34c2d986" providerId="LiveId" clId="{C0EE9D10-7E37-47EB-B322-9569B9D4EA9D}" dt="2024-03-02T16:11:11.304" v="115" actId="1076"/>
          <ac:picMkLst>
            <pc:docMk/>
            <pc:sldMk cId="4100438038" sldId="258"/>
            <ac:picMk id="6" creationId="{DE18AA3C-FC3F-2ED5-BEEF-6D43EBA54E2E}"/>
          </ac:picMkLst>
        </pc:picChg>
      </pc:sldChg>
      <pc:sldChg chg="addSp delSp modSp mod">
        <pc:chgData name="karandeep singh" userId="3065a0ff34c2d986" providerId="LiveId" clId="{C0EE9D10-7E37-47EB-B322-9569B9D4EA9D}" dt="2024-03-02T16:11:17.523" v="120" actId="26606"/>
        <pc:sldMkLst>
          <pc:docMk/>
          <pc:sldMk cId="3252621578" sldId="259"/>
        </pc:sldMkLst>
        <pc:spChg chg="mod">
          <ac:chgData name="karandeep singh" userId="3065a0ff34c2d986" providerId="LiveId" clId="{C0EE9D10-7E37-47EB-B322-9569B9D4EA9D}" dt="2024-03-02T16:11:17.523" v="120" actId="26606"/>
          <ac:spMkLst>
            <pc:docMk/>
            <pc:sldMk cId="3252621578" sldId="259"/>
            <ac:spMk id="2" creationId="{3874C57C-1022-C7A0-141E-D63E81AB3C4F}"/>
          </ac:spMkLst>
        </pc:spChg>
        <pc:spChg chg="mod">
          <ac:chgData name="karandeep singh" userId="3065a0ff34c2d986" providerId="LiveId" clId="{C0EE9D10-7E37-47EB-B322-9569B9D4EA9D}" dt="2024-03-02T16:11:17.523" v="120" actId="26606"/>
          <ac:spMkLst>
            <pc:docMk/>
            <pc:sldMk cId="3252621578" sldId="259"/>
            <ac:spMk id="3" creationId="{8BE9CD57-DEB7-0971-D61C-042C7DF07BD0}"/>
          </ac:spMkLst>
        </pc:spChg>
        <pc:spChg chg="add del">
          <ac:chgData name="karandeep singh" userId="3065a0ff34c2d986" providerId="LiveId" clId="{C0EE9D10-7E37-47EB-B322-9569B9D4EA9D}" dt="2024-03-02T16:11:17.523" v="120" actId="26606"/>
          <ac:spMkLst>
            <pc:docMk/>
            <pc:sldMk cId="3252621578" sldId="259"/>
            <ac:spMk id="9" creationId="{8651CFA9-6065-4243-AC48-858E359780B1}"/>
          </ac:spMkLst>
        </pc:spChg>
        <pc:spChg chg="add del">
          <ac:chgData name="karandeep singh" userId="3065a0ff34c2d986" providerId="LiveId" clId="{C0EE9D10-7E37-47EB-B322-9569B9D4EA9D}" dt="2024-03-02T16:11:17.523" v="120" actId="26606"/>
          <ac:spMkLst>
            <pc:docMk/>
            <pc:sldMk cId="3252621578" sldId="259"/>
            <ac:spMk id="11" creationId="{FBC8BBE5-981E-4B0B-9654-32B5668BFF31}"/>
          </ac:spMkLst>
        </pc:spChg>
        <pc:spChg chg="add del">
          <ac:chgData name="karandeep singh" userId="3065a0ff34c2d986" providerId="LiveId" clId="{C0EE9D10-7E37-47EB-B322-9569B9D4EA9D}" dt="2024-03-02T16:11:16.577" v="117" actId="26606"/>
          <ac:spMkLst>
            <pc:docMk/>
            <pc:sldMk cId="3252621578" sldId="259"/>
            <ac:spMk id="20" creationId="{8651CFA9-6065-4243-AC48-858E359780B1}"/>
          </ac:spMkLst>
        </pc:spChg>
        <pc:spChg chg="add del">
          <ac:chgData name="karandeep singh" userId="3065a0ff34c2d986" providerId="LiveId" clId="{C0EE9D10-7E37-47EB-B322-9569B9D4EA9D}" dt="2024-03-02T16:11:16.577" v="117" actId="26606"/>
          <ac:spMkLst>
            <pc:docMk/>
            <pc:sldMk cId="3252621578" sldId="259"/>
            <ac:spMk id="22" creationId="{592DB257-3E16-4A3C-9E28-4682828127AD}"/>
          </ac:spMkLst>
        </pc:spChg>
        <pc:spChg chg="add del">
          <ac:chgData name="karandeep singh" userId="3065a0ff34c2d986" providerId="LiveId" clId="{C0EE9D10-7E37-47EB-B322-9569B9D4EA9D}" dt="2024-03-02T16:11:16.577" v="117" actId="26606"/>
          <ac:spMkLst>
            <pc:docMk/>
            <pc:sldMk cId="3252621578" sldId="259"/>
            <ac:spMk id="28" creationId="{2B89DF47-7F4F-4EFF-B791-FD95AE360311}"/>
          </ac:spMkLst>
        </pc:spChg>
        <pc:spChg chg="add del">
          <ac:chgData name="karandeep singh" userId="3065a0ff34c2d986" providerId="LiveId" clId="{C0EE9D10-7E37-47EB-B322-9569B9D4EA9D}" dt="2024-03-02T16:11:17.499" v="119" actId="26606"/>
          <ac:spMkLst>
            <pc:docMk/>
            <pc:sldMk cId="3252621578" sldId="259"/>
            <ac:spMk id="30" creationId="{A4FB2F27-3F7D-440E-A905-86607A926A29}"/>
          </ac:spMkLst>
        </pc:spChg>
        <pc:spChg chg="add del">
          <ac:chgData name="karandeep singh" userId="3065a0ff34c2d986" providerId="LiveId" clId="{C0EE9D10-7E37-47EB-B322-9569B9D4EA9D}" dt="2024-03-02T16:11:17.499" v="119" actId="26606"/>
          <ac:spMkLst>
            <pc:docMk/>
            <pc:sldMk cId="3252621578" sldId="259"/>
            <ac:spMk id="31" creationId="{AF678C14-A033-4139-BCA9-8382B039648B}"/>
          </ac:spMkLst>
        </pc:spChg>
        <pc:spChg chg="add">
          <ac:chgData name="karandeep singh" userId="3065a0ff34c2d986" providerId="LiveId" clId="{C0EE9D10-7E37-47EB-B322-9569B9D4EA9D}" dt="2024-03-02T16:11:17.523" v="120" actId="26606"/>
          <ac:spMkLst>
            <pc:docMk/>
            <pc:sldMk cId="3252621578" sldId="259"/>
            <ac:spMk id="34" creationId="{8651CFA9-6065-4243-AC48-858E359780B1}"/>
          </ac:spMkLst>
        </pc:spChg>
        <pc:spChg chg="add">
          <ac:chgData name="karandeep singh" userId="3065a0ff34c2d986" providerId="LiveId" clId="{C0EE9D10-7E37-47EB-B322-9569B9D4EA9D}" dt="2024-03-02T16:11:17.523" v="120" actId="26606"/>
          <ac:spMkLst>
            <pc:docMk/>
            <pc:sldMk cId="3252621578" sldId="259"/>
            <ac:spMk id="35" creationId="{592DB257-3E16-4A3C-9E28-4682828127AD}"/>
          </ac:spMkLst>
        </pc:spChg>
        <pc:spChg chg="add">
          <ac:chgData name="karandeep singh" userId="3065a0ff34c2d986" providerId="LiveId" clId="{C0EE9D10-7E37-47EB-B322-9569B9D4EA9D}" dt="2024-03-02T16:11:17.523" v="120" actId="26606"/>
          <ac:spMkLst>
            <pc:docMk/>
            <pc:sldMk cId="3252621578" sldId="259"/>
            <ac:spMk id="37" creationId="{2B89DF47-7F4F-4EFF-B791-FD95AE360311}"/>
          </ac:spMkLst>
        </pc:spChg>
        <pc:grpChg chg="add del">
          <ac:chgData name="karandeep singh" userId="3065a0ff34c2d986" providerId="LiveId" clId="{C0EE9D10-7E37-47EB-B322-9569B9D4EA9D}" dt="2024-03-02T16:11:17.523" v="120" actId="26606"/>
          <ac:grpSpMkLst>
            <pc:docMk/>
            <pc:sldMk cId="3252621578" sldId="259"/>
            <ac:grpSpMk id="13" creationId="{8D6FD602-3113-4FC4-982F-15099614D2A6}"/>
          </ac:grpSpMkLst>
        </pc:grpChg>
        <pc:grpChg chg="add del">
          <ac:chgData name="karandeep singh" userId="3065a0ff34c2d986" providerId="LiveId" clId="{C0EE9D10-7E37-47EB-B322-9569B9D4EA9D}" dt="2024-03-02T16:11:16.577" v="117" actId="26606"/>
          <ac:grpSpMkLst>
            <pc:docMk/>
            <pc:sldMk cId="3252621578" sldId="259"/>
            <ac:grpSpMk id="24" creationId="{14BC94DC-F247-4A15-B059-A48AEE4AB434}"/>
          </ac:grpSpMkLst>
        </pc:grpChg>
        <pc:grpChg chg="add del">
          <ac:chgData name="karandeep singh" userId="3065a0ff34c2d986" providerId="LiveId" clId="{C0EE9D10-7E37-47EB-B322-9569B9D4EA9D}" dt="2024-03-02T16:11:17.499" v="119" actId="26606"/>
          <ac:grpSpMkLst>
            <pc:docMk/>
            <pc:sldMk cId="3252621578" sldId="259"/>
            <ac:grpSpMk id="32" creationId="{3489A2D2-B3AA-488C-B20E-15DBB97548C6}"/>
          </ac:grpSpMkLst>
        </pc:grpChg>
        <pc:grpChg chg="add">
          <ac:chgData name="karandeep singh" userId="3065a0ff34c2d986" providerId="LiveId" clId="{C0EE9D10-7E37-47EB-B322-9569B9D4EA9D}" dt="2024-03-02T16:11:17.523" v="120" actId="26606"/>
          <ac:grpSpMkLst>
            <pc:docMk/>
            <pc:sldMk cId="3252621578" sldId="259"/>
            <ac:grpSpMk id="36" creationId="{14BC94DC-F247-4A15-B059-A48AEE4AB434}"/>
          </ac:grpSpMkLst>
        </pc:grpChg>
        <pc:picChg chg="mod ord">
          <ac:chgData name="karandeep singh" userId="3065a0ff34c2d986" providerId="LiveId" clId="{C0EE9D10-7E37-47EB-B322-9569B9D4EA9D}" dt="2024-03-02T16:11:17.523" v="120" actId="26606"/>
          <ac:picMkLst>
            <pc:docMk/>
            <pc:sldMk cId="3252621578" sldId="259"/>
            <ac:picMk id="4" creationId="{C2DA3177-E26D-54FE-55A4-D45BA6DC6A52}"/>
          </ac:picMkLst>
        </pc:picChg>
      </pc:sldChg>
      <pc:sldChg chg="addSp delSp modSp mod setBg">
        <pc:chgData name="karandeep singh" userId="3065a0ff34c2d986" providerId="LiveId" clId="{C0EE9D10-7E37-47EB-B322-9569B9D4EA9D}" dt="2024-03-02T16:12:02.801" v="147" actId="113"/>
        <pc:sldMkLst>
          <pc:docMk/>
          <pc:sldMk cId="2214339427" sldId="260"/>
        </pc:sldMkLst>
        <pc:spChg chg="mod">
          <ac:chgData name="karandeep singh" userId="3065a0ff34c2d986" providerId="LiveId" clId="{C0EE9D10-7E37-47EB-B322-9569B9D4EA9D}" dt="2024-03-02T16:11:31.070" v="129" actId="26606"/>
          <ac:spMkLst>
            <pc:docMk/>
            <pc:sldMk cId="2214339427" sldId="260"/>
            <ac:spMk id="2" creationId="{85197799-C835-81E2-BCD2-F636B09DAAC2}"/>
          </ac:spMkLst>
        </pc:spChg>
        <pc:spChg chg="add del mod">
          <ac:chgData name="karandeep singh" userId="3065a0ff34c2d986" providerId="LiveId" clId="{C0EE9D10-7E37-47EB-B322-9569B9D4EA9D}" dt="2024-03-02T16:11:31.070" v="129" actId="26606"/>
          <ac:spMkLst>
            <pc:docMk/>
            <pc:sldMk cId="2214339427" sldId="260"/>
            <ac:spMk id="3" creationId="{747ED44E-7069-FC2F-6E8B-DB2931D9A626}"/>
          </ac:spMkLst>
        </pc:spChg>
        <pc:spChg chg="add del">
          <ac:chgData name="karandeep singh" userId="3065a0ff34c2d986" providerId="LiveId" clId="{C0EE9D10-7E37-47EB-B322-9569B9D4EA9D}" dt="2024-03-02T16:11:24.304" v="122" actId="26606"/>
          <ac:spMkLst>
            <pc:docMk/>
            <pc:sldMk cId="2214339427" sldId="260"/>
            <ac:spMk id="9" creationId="{8651CFA9-6065-4243-AC48-858E359780B1}"/>
          </ac:spMkLst>
        </pc:spChg>
        <pc:spChg chg="add del">
          <ac:chgData name="karandeep singh" userId="3065a0ff34c2d986" providerId="LiveId" clId="{C0EE9D10-7E37-47EB-B322-9569B9D4EA9D}" dt="2024-03-02T16:11:24.304" v="122" actId="26606"/>
          <ac:spMkLst>
            <pc:docMk/>
            <pc:sldMk cId="2214339427" sldId="260"/>
            <ac:spMk id="11" creationId="{FBC8BBE5-981E-4B0B-9654-32B5668BFF31}"/>
          </ac:spMkLst>
        </pc:spChg>
        <pc:spChg chg="add del">
          <ac:chgData name="karandeep singh" userId="3065a0ff34c2d986" providerId="LiveId" clId="{C0EE9D10-7E37-47EB-B322-9569B9D4EA9D}" dt="2024-03-02T16:11:27.217" v="124" actId="26606"/>
          <ac:spMkLst>
            <pc:docMk/>
            <pc:sldMk cId="2214339427" sldId="260"/>
            <ac:spMk id="18" creationId="{A4FB2F27-3F7D-440E-A905-86607A926A29}"/>
          </ac:spMkLst>
        </pc:spChg>
        <pc:spChg chg="add del">
          <ac:chgData name="karandeep singh" userId="3065a0ff34c2d986" providerId="LiveId" clId="{C0EE9D10-7E37-47EB-B322-9569B9D4EA9D}" dt="2024-03-02T16:11:27.217" v="124" actId="26606"/>
          <ac:spMkLst>
            <pc:docMk/>
            <pc:sldMk cId="2214339427" sldId="260"/>
            <ac:spMk id="19" creationId="{AF678C14-A033-4139-BCA9-8382B039648B}"/>
          </ac:spMkLst>
        </pc:spChg>
        <pc:spChg chg="add del">
          <ac:chgData name="karandeep singh" userId="3065a0ff34c2d986" providerId="LiveId" clId="{C0EE9D10-7E37-47EB-B322-9569B9D4EA9D}" dt="2024-03-02T16:11:27.217" v="124" actId="26606"/>
          <ac:spMkLst>
            <pc:docMk/>
            <pc:sldMk cId="2214339427" sldId="260"/>
            <ac:spMk id="20" creationId="{C2D5331B-6E57-4C50-8FBB-431781288905}"/>
          </ac:spMkLst>
        </pc:spChg>
        <pc:spChg chg="add">
          <ac:chgData name="karandeep singh" userId="3065a0ff34c2d986" providerId="LiveId" clId="{C0EE9D10-7E37-47EB-B322-9569B9D4EA9D}" dt="2024-03-02T16:11:31.070" v="129" actId="26606"/>
          <ac:spMkLst>
            <pc:docMk/>
            <pc:sldMk cId="2214339427" sldId="260"/>
            <ac:spMk id="27" creationId="{8651CFA9-6065-4243-AC48-858E359780B1}"/>
          </ac:spMkLst>
        </pc:spChg>
        <pc:spChg chg="add">
          <ac:chgData name="karandeep singh" userId="3065a0ff34c2d986" providerId="LiveId" clId="{C0EE9D10-7E37-47EB-B322-9569B9D4EA9D}" dt="2024-03-02T16:11:31.070" v="129" actId="26606"/>
          <ac:spMkLst>
            <pc:docMk/>
            <pc:sldMk cId="2214339427" sldId="260"/>
            <ac:spMk id="28" creationId="{E8B2F707-EF35-4955-8439-F76145F3CD7E}"/>
          </ac:spMkLst>
        </pc:spChg>
        <pc:spChg chg="add">
          <ac:chgData name="karandeep singh" userId="3065a0ff34c2d986" providerId="LiveId" clId="{C0EE9D10-7E37-47EB-B322-9569B9D4EA9D}" dt="2024-03-02T16:11:31.070" v="129" actId="26606"/>
          <ac:spMkLst>
            <pc:docMk/>
            <pc:sldMk cId="2214339427" sldId="260"/>
            <ac:spMk id="29" creationId="{DA476813-4CEE-408B-852D-3E51E30B17BE}"/>
          </ac:spMkLst>
        </pc:spChg>
        <pc:spChg chg="add mod">
          <ac:chgData name="karandeep singh" userId="3065a0ff34c2d986" providerId="LiveId" clId="{C0EE9D10-7E37-47EB-B322-9569B9D4EA9D}" dt="2024-03-02T16:12:02.801" v="147" actId="113"/>
          <ac:spMkLst>
            <pc:docMk/>
            <pc:sldMk cId="2214339427" sldId="260"/>
            <ac:spMk id="31" creationId="{747ED44E-7069-FC2F-6E8B-DB2931D9A626}"/>
          </ac:spMkLst>
        </pc:spChg>
        <pc:grpChg chg="add del">
          <ac:chgData name="karandeep singh" userId="3065a0ff34c2d986" providerId="LiveId" clId="{C0EE9D10-7E37-47EB-B322-9569B9D4EA9D}" dt="2024-03-02T16:11:24.304" v="122" actId="26606"/>
          <ac:grpSpMkLst>
            <pc:docMk/>
            <pc:sldMk cId="2214339427" sldId="260"/>
            <ac:grpSpMk id="13" creationId="{8ED5E97A-D21B-4AA4-83CF-DA3A380E301A}"/>
          </ac:grpSpMkLst>
        </pc:grpChg>
        <pc:grpChg chg="add del">
          <ac:chgData name="karandeep singh" userId="3065a0ff34c2d986" providerId="LiveId" clId="{C0EE9D10-7E37-47EB-B322-9569B9D4EA9D}" dt="2024-03-02T16:11:27.217" v="124" actId="26606"/>
          <ac:grpSpMkLst>
            <pc:docMk/>
            <pc:sldMk cId="2214339427" sldId="260"/>
            <ac:grpSpMk id="15" creationId="{E4A40E9D-B0FA-4A78-B58C-87A64C4FD5C8}"/>
          </ac:grpSpMkLst>
        </pc:grpChg>
        <pc:graphicFrameChg chg="add del">
          <ac:chgData name="karandeep singh" userId="3065a0ff34c2d986" providerId="LiveId" clId="{C0EE9D10-7E37-47EB-B322-9569B9D4EA9D}" dt="2024-03-02T16:11:28.078" v="126" actId="26606"/>
          <ac:graphicFrameMkLst>
            <pc:docMk/>
            <pc:sldMk cId="2214339427" sldId="260"/>
            <ac:graphicFrameMk id="23" creationId="{C733473F-2953-0A8D-52AB-589639BBD9A9}"/>
          </ac:graphicFrameMkLst>
        </pc:graphicFrameChg>
        <pc:graphicFrameChg chg="add del">
          <ac:chgData name="karandeep singh" userId="3065a0ff34c2d986" providerId="LiveId" clId="{C0EE9D10-7E37-47EB-B322-9569B9D4EA9D}" dt="2024-03-02T16:11:31.055" v="128" actId="26606"/>
          <ac:graphicFrameMkLst>
            <pc:docMk/>
            <pc:sldMk cId="2214339427" sldId="260"/>
            <ac:graphicFrameMk id="25" creationId="{6CBDD93C-9A18-F4E5-3D8A-4F3D8D7C032E}"/>
          </ac:graphicFrameMkLst>
        </pc:graphicFrameChg>
        <pc:picChg chg="add del">
          <ac:chgData name="karandeep singh" userId="3065a0ff34c2d986" providerId="LiveId" clId="{C0EE9D10-7E37-47EB-B322-9569B9D4EA9D}" dt="2024-03-02T16:11:24.304" v="122" actId="26606"/>
          <ac:picMkLst>
            <pc:docMk/>
            <pc:sldMk cId="2214339427" sldId="260"/>
            <ac:picMk id="5" creationId="{F3EF9656-9C0A-0ACF-B20F-723E7B0488B4}"/>
          </ac:picMkLst>
        </pc:picChg>
        <pc:picChg chg="add del">
          <ac:chgData name="karandeep singh" userId="3065a0ff34c2d986" providerId="LiveId" clId="{C0EE9D10-7E37-47EB-B322-9569B9D4EA9D}" dt="2024-03-02T16:11:27.217" v="124" actId="26606"/>
          <ac:picMkLst>
            <pc:docMk/>
            <pc:sldMk cId="2214339427" sldId="260"/>
            <ac:picMk id="21" creationId="{ACC34F33-FB96-CE58-705F-3F7E8DF0799F}"/>
          </ac:picMkLst>
        </pc:picChg>
        <pc:picChg chg="add mod">
          <ac:chgData name="karandeep singh" userId="3065a0ff34c2d986" providerId="LiveId" clId="{C0EE9D10-7E37-47EB-B322-9569B9D4EA9D}" dt="2024-03-02T16:11:39.678" v="134" actId="1076"/>
          <ac:picMkLst>
            <pc:docMk/>
            <pc:sldMk cId="2214339427" sldId="260"/>
            <ac:picMk id="30" creationId="{810A8459-9A75-DC73-F127-73B43C58E720}"/>
          </ac:picMkLst>
        </pc:picChg>
      </pc:sldChg>
      <pc:sldChg chg="addSp delSp modSp mod">
        <pc:chgData name="karandeep singh" userId="3065a0ff34c2d986" providerId="LiveId" clId="{C0EE9D10-7E37-47EB-B322-9569B9D4EA9D}" dt="2024-03-02T16:12:36.377" v="167" actId="21"/>
        <pc:sldMkLst>
          <pc:docMk/>
          <pc:sldMk cId="305759808" sldId="261"/>
        </pc:sldMkLst>
        <pc:spChg chg="mod">
          <ac:chgData name="karandeep singh" userId="3065a0ff34c2d986" providerId="LiveId" clId="{C0EE9D10-7E37-47EB-B322-9569B9D4EA9D}" dt="2024-03-02T16:12:36.377" v="167" actId="21"/>
          <ac:spMkLst>
            <pc:docMk/>
            <pc:sldMk cId="305759808" sldId="261"/>
            <ac:spMk id="7" creationId="{C062D454-8C3D-08D1-E4A2-F8AEC5AD7B03}"/>
          </ac:spMkLst>
        </pc:spChg>
        <pc:spChg chg="del">
          <ac:chgData name="karandeep singh" userId="3065a0ff34c2d986" providerId="LiveId" clId="{C0EE9D10-7E37-47EB-B322-9569B9D4EA9D}" dt="2024-03-02T16:12:07.628" v="148" actId="26606"/>
          <ac:spMkLst>
            <pc:docMk/>
            <pc:sldMk cId="305759808" sldId="261"/>
            <ac:spMk id="13" creationId="{A4FB2F27-3F7D-440E-A905-86607A926A29}"/>
          </ac:spMkLst>
        </pc:spChg>
        <pc:spChg chg="del">
          <ac:chgData name="karandeep singh" userId="3065a0ff34c2d986" providerId="LiveId" clId="{C0EE9D10-7E37-47EB-B322-9569B9D4EA9D}" dt="2024-03-02T16:12:07.628" v="148" actId="26606"/>
          <ac:spMkLst>
            <pc:docMk/>
            <pc:sldMk cId="305759808" sldId="261"/>
            <ac:spMk id="15" creationId="{AF678C14-A033-4139-BCA9-8382B039648B}"/>
          </ac:spMkLst>
        </pc:spChg>
        <pc:spChg chg="add del">
          <ac:chgData name="karandeep singh" userId="3065a0ff34c2d986" providerId="LiveId" clId="{C0EE9D10-7E37-47EB-B322-9569B9D4EA9D}" dt="2024-03-02T16:12:14.344" v="149" actId="26606"/>
          <ac:spMkLst>
            <pc:docMk/>
            <pc:sldMk cId="305759808" sldId="261"/>
            <ac:spMk id="24" creationId="{A4FB2F27-3F7D-440E-A905-86607A926A29}"/>
          </ac:spMkLst>
        </pc:spChg>
        <pc:spChg chg="add del">
          <ac:chgData name="karandeep singh" userId="3065a0ff34c2d986" providerId="LiveId" clId="{C0EE9D10-7E37-47EB-B322-9569B9D4EA9D}" dt="2024-03-02T16:12:14.344" v="149" actId="26606"/>
          <ac:spMkLst>
            <pc:docMk/>
            <pc:sldMk cId="305759808" sldId="261"/>
            <ac:spMk id="26" creationId="{AF678C14-A033-4139-BCA9-8382B039648B}"/>
          </ac:spMkLst>
        </pc:spChg>
        <pc:spChg chg="add">
          <ac:chgData name="karandeep singh" userId="3065a0ff34c2d986" providerId="LiveId" clId="{C0EE9D10-7E37-47EB-B322-9569B9D4EA9D}" dt="2024-03-02T16:12:14.344" v="149" actId="26606"/>
          <ac:spMkLst>
            <pc:docMk/>
            <pc:sldMk cId="305759808" sldId="261"/>
            <ac:spMk id="35" creationId="{A4FB2F27-3F7D-440E-A905-86607A926A29}"/>
          </ac:spMkLst>
        </pc:spChg>
        <pc:spChg chg="add">
          <ac:chgData name="karandeep singh" userId="3065a0ff34c2d986" providerId="LiveId" clId="{C0EE9D10-7E37-47EB-B322-9569B9D4EA9D}" dt="2024-03-02T16:12:14.344" v="149" actId="26606"/>
          <ac:spMkLst>
            <pc:docMk/>
            <pc:sldMk cId="305759808" sldId="261"/>
            <ac:spMk id="37" creationId="{AF678C14-A033-4139-BCA9-8382B039648B}"/>
          </ac:spMkLst>
        </pc:spChg>
        <pc:grpChg chg="del">
          <ac:chgData name="karandeep singh" userId="3065a0ff34c2d986" providerId="LiveId" clId="{C0EE9D10-7E37-47EB-B322-9569B9D4EA9D}" dt="2024-03-02T16:12:07.628" v="148" actId="26606"/>
          <ac:grpSpMkLst>
            <pc:docMk/>
            <pc:sldMk cId="305759808" sldId="261"/>
            <ac:grpSpMk id="17" creationId="{3489A2D2-B3AA-488C-B20E-15DBB97548C6}"/>
          </ac:grpSpMkLst>
        </pc:grpChg>
        <pc:grpChg chg="add del">
          <ac:chgData name="karandeep singh" userId="3065a0ff34c2d986" providerId="LiveId" clId="{C0EE9D10-7E37-47EB-B322-9569B9D4EA9D}" dt="2024-03-02T16:12:14.344" v="149" actId="26606"/>
          <ac:grpSpMkLst>
            <pc:docMk/>
            <pc:sldMk cId="305759808" sldId="261"/>
            <ac:grpSpMk id="28" creationId="{3489A2D2-B3AA-488C-B20E-15DBB97548C6}"/>
          </ac:grpSpMkLst>
        </pc:grpChg>
        <pc:grpChg chg="add">
          <ac:chgData name="karandeep singh" userId="3065a0ff34c2d986" providerId="LiveId" clId="{C0EE9D10-7E37-47EB-B322-9569B9D4EA9D}" dt="2024-03-02T16:12:14.344" v="149" actId="26606"/>
          <ac:grpSpMkLst>
            <pc:docMk/>
            <pc:sldMk cId="305759808" sldId="261"/>
            <ac:grpSpMk id="39" creationId="{3489A2D2-B3AA-488C-B20E-15DBB97548C6}"/>
          </ac:grpSpMkLst>
        </pc:grpChg>
        <pc:picChg chg="add del mod">
          <ac:chgData name="karandeep singh" userId="3065a0ff34c2d986" providerId="LiveId" clId="{C0EE9D10-7E37-47EB-B322-9569B9D4EA9D}" dt="2024-03-02T16:12:35.556" v="165" actId="21"/>
          <ac:picMkLst>
            <pc:docMk/>
            <pc:sldMk cId="305759808" sldId="261"/>
            <ac:picMk id="8" creationId="{30A6FD2D-3C0E-6E6F-2A5A-81175C1A159D}"/>
          </ac:picMkLst>
        </pc:picChg>
      </pc:sldChg>
      <pc:sldChg chg="addSp delSp modSp mod">
        <pc:chgData name="karandeep singh" userId="3065a0ff34c2d986" providerId="LiveId" clId="{C0EE9D10-7E37-47EB-B322-9569B9D4EA9D}" dt="2024-03-02T16:12:59.539" v="181" actId="26606"/>
        <pc:sldMkLst>
          <pc:docMk/>
          <pc:sldMk cId="1091704051" sldId="262"/>
        </pc:sldMkLst>
        <pc:spChg chg="mod">
          <ac:chgData name="karandeep singh" userId="3065a0ff34c2d986" providerId="LiveId" clId="{C0EE9D10-7E37-47EB-B322-9569B9D4EA9D}" dt="2024-03-02T16:12:59.539" v="181" actId="26606"/>
          <ac:spMkLst>
            <pc:docMk/>
            <pc:sldMk cId="1091704051" sldId="262"/>
            <ac:spMk id="2" creationId="{77FA7BA8-3C87-1F97-FBCD-D24D9B4127EB}"/>
          </ac:spMkLst>
        </pc:spChg>
        <pc:spChg chg="mod">
          <ac:chgData name="karandeep singh" userId="3065a0ff34c2d986" providerId="LiveId" clId="{C0EE9D10-7E37-47EB-B322-9569B9D4EA9D}" dt="2024-03-02T16:12:59.539" v="181" actId="26606"/>
          <ac:spMkLst>
            <pc:docMk/>
            <pc:sldMk cId="1091704051" sldId="262"/>
            <ac:spMk id="3" creationId="{35D006EE-E96D-A5A2-096F-6FE9083AD893}"/>
          </ac:spMkLst>
        </pc:spChg>
        <pc:spChg chg="add del">
          <ac:chgData name="karandeep singh" userId="3065a0ff34c2d986" providerId="LiveId" clId="{C0EE9D10-7E37-47EB-B322-9569B9D4EA9D}" dt="2024-03-02T16:12:59.539" v="181" actId="26606"/>
          <ac:spMkLst>
            <pc:docMk/>
            <pc:sldMk cId="1091704051" sldId="262"/>
            <ac:spMk id="18" creationId="{8651CFA9-6065-4243-AC48-858E359780B1}"/>
          </ac:spMkLst>
        </pc:spChg>
        <pc:spChg chg="add del">
          <ac:chgData name="karandeep singh" userId="3065a0ff34c2d986" providerId="LiveId" clId="{C0EE9D10-7E37-47EB-B322-9569B9D4EA9D}" dt="2024-03-02T16:12:59.539" v="181" actId="26606"/>
          <ac:spMkLst>
            <pc:docMk/>
            <pc:sldMk cId="1091704051" sldId="262"/>
            <ac:spMk id="19" creationId="{FBC8BBE5-981E-4B0B-9654-32B5668BFF31}"/>
          </ac:spMkLst>
        </pc:spChg>
        <pc:spChg chg="add del">
          <ac:chgData name="karandeep singh" userId="3065a0ff34c2d986" providerId="LiveId" clId="{C0EE9D10-7E37-47EB-B322-9569B9D4EA9D}" dt="2024-03-02T16:12:59.539" v="181" actId="26606"/>
          <ac:spMkLst>
            <pc:docMk/>
            <pc:sldMk cId="1091704051" sldId="262"/>
            <ac:spMk id="25" creationId="{A4FB2F27-3F7D-440E-A905-86607A926A29}"/>
          </ac:spMkLst>
        </pc:spChg>
        <pc:spChg chg="add del">
          <ac:chgData name="karandeep singh" userId="3065a0ff34c2d986" providerId="LiveId" clId="{C0EE9D10-7E37-47EB-B322-9569B9D4EA9D}" dt="2024-03-02T16:12:59.539" v="181" actId="26606"/>
          <ac:spMkLst>
            <pc:docMk/>
            <pc:sldMk cId="1091704051" sldId="262"/>
            <ac:spMk id="27" creationId="{AF678C14-A033-4139-BCA9-8382B039648B}"/>
          </ac:spMkLst>
        </pc:spChg>
        <pc:grpChg chg="add del">
          <ac:chgData name="karandeep singh" userId="3065a0ff34c2d986" providerId="LiveId" clId="{C0EE9D10-7E37-47EB-B322-9569B9D4EA9D}" dt="2024-03-02T16:12:59.539" v="181" actId="26606"/>
          <ac:grpSpMkLst>
            <pc:docMk/>
            <pc:sldMk cId="1091704051" sldId="262"/>
            <ac:grpSpMk id="20" creationId="{8D6FD602-3113-4FC4-982F-15099614D2A6}"/>
          </ac:grpSpMkLst>
        </pc:grpChg>
        <pc:grpChg chg="add del">
          <ac:chgData name="karandeep singh" userId="3065a0ff34c2d986" providerId="LiveId" clId="{C0EE9D10-7E37-47EB-B322-9569B9D4EA9D}" dt="2024-03-02T16:12:59.539" v="181" actId="26606"/>
          <ac:grpSpMkLst>
            <pc:docMk/>
            <pc:sldMk cId="1091704051" sldId="262"/>
            <ac:grpSpMk id="29" creationId="{3489A2D2-B3AA-488C-B20E-15DBB97548C6}"/>
          </ac:grpSpMkLst>
        </pc:grpChg>
        <pc:picChg chg="mod ord">
          <ac:chgData name="karandeep singh" userId="3065a0ff34c2d986" providerId="LiveId" clId="{C0EE9D10-7E37-47EB-B322-9569B9D4EA9D}" dt="2024-03-02T16:12:59.539" v="181" actId="26606"/>
          <ac:picMkLst>
            <pc:docMk/>
            <pc:sldMk cId="1091704051" sldId="262"/>
            <ac:picMk id="5" creationId="{B6EA668B-133F-A4CF-2A7C-0A60583C98F2}"/>
          </ac:picMkLst>
        </pc:picChg>
      </pc:sldChg>
      <pc:sldChg chg="addSp delSp modSp mod">
        <pc:chgData name="karandeep singh" userId="3065a0ff34c2d986" providerId="LiveId" clId="{C0EE9D10-7E37-47EB-B322-9569B9D4EA9D}" dt="2024-03-02T16:35:20.578" v="394" actId="403"/>
        <pc:sldMkLst>
          <pc:docMk/>
          <pc:sldMk cId="2508879097" sldId="263"/>
        </pc:sldMkLst>
        <pc:spChg chg="mod">
          <ac:chgData name="karandeep singh" userId="3065a0ff34c2d986" providerId="LiveId" clId="{C0EE9D10-7E37-47EB-B322-9569B9D4EA9D}" dt="2024-03-02T16:33:53.244" v="332" actId="26606"/>
          <ac:spMkLst>
            <pc:docMk/>
            <pc:sldMk cId="2508879097" sldId="263"/>
            <ac:spMk id="2" creationId="{B3A4B8F1-B65E-14DD-234B-A9B93177AB4F}"/>
          </ac:spMkLst>
        </pc:spChg>
        <pc:spChg chg="mod">
          <ac:chgData name="karandeep singh" userId="3065a0ff34c2d986" providerId="LiveId" clId="{C0EE9D10-7E37-47EB-B322-9569B9D4EA9D}" dt="2024-03-02T16:35:20.578" v="394" actId="403"/>
          <ac:spMkLst>
            <pc:docMk/>
            <pc:sldMk cId="2508879097" sldId="263"/>
            <ac:spMk id="3" creationId="{DC5A3A34-541F-3E24-1929-D0AF16CBC8B9}"/>
          </ac:spMkLst>
        </pc:spChg>
        <pc:spChg chg="add del">
          <ac:chgData name="karandeep singh" userId="3065a0ff34c2d986" providerId="LiveId" clId="{C0EE9D10-7E37-47EB-B322-9569B9D4EA9D}" dt="2024-03-02T16:13:01.372" v="182" actId="26606"/>
          <ac:spMkLst>
            <pc:docMk/>
            <pc:sldMk cId="2508879097" sldId="263"/>
            <ac:spMk id="9" creationId="{8651CFA9-6065-4243-AC48-858E359780B1}"/>
          </ac:spMkLst>
        </pc:spChg>
        <pc:spChg chg="add del">
          <ac:chgData name="karandeep singh" userId="3065a0ff34c2d986" providerId="LiveId" clId="{C0EE9D10-7E37-47EB-B322-9569B9D4EA9D}" dt="2024-03-02T16:13:01.372" v="182" actId="26606"/>
          <ac:spMkLst>
            <pc:docMk/>
            <pc:sldMk cId="2508879097" sldId="263"/>
            <ac:spMk id="11" creationId="{FBC8BBE5-981E-4B0B-9654-32B5668BFF31}"/>
          </ac:spMkLst>
        </pc:spChg>
        <pc:spChg chg="add del">
          <ac:chgData name="karandeep singh" userId="3065a0ff34c2d986" providerId="LiveId" clId="{C0EE9D10-7E37-47EB-B322-9569B9D4EA9D}" dt="2024-03-02T16:33:44.189" v="328" actId="26606"/>
          <ac:spMkLst>
            <pc:docMk/>
            <pc:sldMk cId="2508879097" sldId="263"/>
            <ac:spMk id="20" creationId="{A4FB2F27-3F7D-440E-A905-86607A926A29}"/>
          </ac:spMkLst>
        </pc:spChg>
        <pc:spChg chg="add del">
          <ac:chgData name="karandeep singh" userId="3065a0ff34c2d986" providerId="LiveId" clId="{C0EE9D10-7E37-47EB-B322-9569B9D4EA9D}" dt="2024-03-02T16:33:44.189" v="328" actId="26606"/>
          <ac:spMkLst>
            <pc:docMk/>
            <pc:sldMk cId="2508879097" sldId="263"/>
            <ac:spMk id="22" creationId="{AF678C14-A033-4139-BCA9-8382B039648B}"/>
          </ac:spMkLst>
        </pc:spChg>
        <pc:spChg chg="add del">
          <ac:chgData name="karandeep singh" userId="3065a0ff34c2d986" providerId="LiveId" clId="{C0EE9D10-7E37-47EB-B322-9569B9D4EA9D}" dt="2024-03-02T16:33:40.316" v="325" actId="26606"/>
          <ac:spMkLst>
            <pc:docMk/>
            <pc:sldMk cId="2508879097" sldId="263"/>
            <ac:spMk id="31" creationId="{4AB8125F-0FD8-48CD-9F43-73E5494EA774}"/>
          </ac:spMkLst>
        </pc:spChg>
        <pc:spChg chg="add del">
          <ac:chgData name="karandeep singh" userId="3065a0ff34c2d986" providerId="LiveId" clId="{C0EE9D10-7E37-47EB-B322-9569B9D4EA9D}" dt="2024-03-02T16:33:40.316" v="325" actId="26606"/>
          <ac:spMkLst>
            <pc:docMk/>
            <pc:sldMk cId="2508879097" sldId="263"/>
            <ac:spMk id="33" creationId="{0019DD6C-5899-4C07-864B-EB0A7D104ACF}"/>
          </ac:spMkLst>
        </pc:spChg>
        <pc:spChg chg="add del">
          <ac:chgData name="karandeep singh" userId="3065a0ff34c2d986" providerId="LiveId" clId="{C0EE9D10-7E37-47EB-B322-9569B9D4EA9D}" dt="2024-03-02T16:33:44.172" v="327" actId="26606"/>
          <ac:spMkLst>
            <pc:docMk/>
            <pc:sldMk cId="2508879097" sldId="263"/>
            <ac:spMk id="39" creationId="{8651CFA9-6065-4243-AC48-858E359780B1}"/>
          </ac:spMkLst>
        </pc:spChg>
        <pc:spChg chg="add del">
          <ac:chgData name="karandeep singh" userId="3065a0ff34c2d986" providerId="LiveId" clId="{C0EE9D10-7E37-47EB-B322-9569B9D4EA9D}" dt="2024-03-02T16:33:44.172" v="327" actId="26606"/>
          <ac:spMkLst>
            <pc:docMk/>
            <pc:sldMk cId="2508879097" sldId="263"/>
            <ac:spMk id="40" creationId="{5A8C81AE-8F0D-49F3-9FB4-334B0DCDF195}"/>
          </ac:spMkLst>
        </pc:spChg>
        <pc:spChg chg="add del">
          <ac:chgData name="karandeep singh" userId="3065a0ff34c2d986" providerId="LiveId" clId="{C0EE9D10-7E37-47EB-B322-9569B9D4EA9D}" dt="2024-03-02T16:33:53.244" v="332" actId="26606"/>
          <ac:spMkLst>
            <pc:docMk/>
            <pc:sldMk cId="2508879097" sldId="263"/>
            <ac:spMk id="43" creationId="{4AB8125F-0FD8-48CD-9F43-73E5494EA774}"/>
          </ac:spMkLst>
        </pc:spChg>
        <pc:spChg chg="add del">
          <ac:chgData name="karandeep singh" userId="3065a0ff34c2d986" providerId="LiveId" clId="{C0EE9D10-7E37-47EB-B322-9569B9D4EA9D}" dt="2024-03-02T16:33:53.244" v="332" actId="26606"/>
          <ac:spMkLst>
            <pc:docMk/>
            <pc:sldMk cId="2508879097" sldId="263"/>
            <ac:spMk id="44" creationId="{0019DD6C-5899-4C07-864B-EB0A7D104ACF}"/>
          </ac:spMkLst>
        </pc:spChg>
        <pc:spChg chg="add del">
          <ac:chgData name="karandeep singh" userId="3065a0ff34c2d986" providerId="LiveId" clId="{C0EE9D10-7E37-47EB-B322-9569B9D4EA9D}" dt="2024-03-02T16:33:53.228" v="331" actId="26606"/>
          <ac:spMkLst>
            <pc:docMk/>
            <pc:sldMk cId="2508879097" sldId="263"/>
            <ac:spMk id="50" creationId="{4AB8125F-0FD8-48CD-9F43-73E5494EA774}"/>
          </ac:spMkLst>
        </pc:spChg>
        <pc:spChg chg="add del">
          <ac:chgData name="karandeep singh" userId="3065a0ff34c2d986" providerId="LiveId" clId="{C0EE9D10-7E37-47EB-B322-9569B9D4EA9D}" dt="2024-03-02T16:33:53.228" v="331" actId="26606"/>
          <ac:spMkLst>
            <pc:docMk/>
            <pc:sldMk cId="2508879097" sldId="263"/>
            <ac:spMk id="52" creationId="{0019DD6C-5899-4C07-864B-EB0A7D104ACF}"/>
          </ac:spMkLst>
        </pc:spChg>
        <pc:spChg chg="add">
          <ac:chgData name="karandeep singh" userId="3065a0ff34c2d986" providerId="LiveId" clId="{C0EE9D10-7E37-47EB-B322-9569B9D4EA9D}" dt="2024-03-02T16:33:53.244" v="332" actId="26606"/>
          <ac:spMkLst>
            <pc:docMk/>
            <pc:sldMk cId="2508879097" sldId="263"/>
            <ac:spMk id="58" creationId="{8651CFA9-6065-4243-AC48-858E359780B1}"/>
          </ac:spMkLst>
        </pc:spChg>
        <pc:spChg chg="add">
          <ac:chgData name="karandeep singh" userId="3065a0ff34c2d986" providerId="LiveId" clId="{C0EE9D10-7E37-47EB-B322-9569B9D4EA9D}" dt="2024-03-02T16:33:53.244" v="332" actId="26606"/>
          <ac:spMkLst>
            <pc:docMk/>
            <pc:sldMk cId="2508879097" sldId="263"/>
            <ac:spMk id="59" creationId="{5A8C81AE-8F0D-49F3-9FB4-334B0DCDF195}"/>
          </ac:spMkLst>
        </pc:spChg>
        <pc:grpChg chg="add del">
          <ac:chgData name="karandeep singh" userId="3065a0ff34c2d986" providerId="LiveId" clId="{C0EE9D10-7E37-47EB-B322-9569B9D4EA9D}" dt="2024-03-02T16:13:01.372" v="182" actId="26606"/>
          <ac:grpSpMkLst>
            <pc:docMk/>
            <pc:sldMk cId="2508879097" sldId="263"/>
            <ac:grpSpMk id="13" creationId="{8D6FD602-3113-4FC4-982F-15099614D2A6}"/>
          </ac:grpSpMkLst>
        </pc:grpChg>
        <pc:grpChg chg="add del">
          <ac:chgData name="karandeep singh" userId="3065a0ff34c2d986" providerId="LiveId" clId="{C0EE9D10-7E37-47EB-B322-9569B9D4EA9D}" dt="2024-03-02T16:33:44.189" v="328" actId="26606"/>
          <ac:grpSpMkLst>
            <pc:docMk/>
            <pc:sldMk cId="2508879097" sldId="263"/>
            <ac:grpSpMk id="24" creationId="{3489A2D2-B3AA-488C-B20E-15DBB97548C6}"/>
          </ac:grpSpMkLst>
        </pc:grpChg>
        <pc:grpChg chg="add del">
          <ac:chgData name="karandeep singh" userId="3065a0ff34c2d986" providerId="LiveId" clId="{C0EE9D10-7E37-47EB-B322-9569B9D4EA9D}" dt="2024-03-02T16:33:40.316" v="325" actId="26606"/>
          <ac:grpSpMkLst>
            <pc:docMk/>
            <pc:sldMk cId="2508879097" sldId="263"/>
            <ac:grpSpMk id="35" creationId="{EDCC00CD-3246-4DDB-9A4A-491785AA1BB6}"/>
          </ac:grpSpMkLst>
        </pc:grpChg>
        <pc:grpChg chg="add del">
          <ac:chgData name="karandeep singh" userId="3065a0ff34c2d986" providerId="LiveId" clId="{C0EE9D10-7E37-47EB-B322-9569B9D4EA9D}" dt="2024-03-02T16:33:44.172" v="327" actId="26606"/>
          <ac:grpSpMkLst>
            <pc:docMk/>
            <pc:sldMk cId="2508879097" sldId="263"/>
            <ac:grpSpMk id="41" creationId="{495F785B-7930-4EEA-A9C1-31BE27B37E16}"/>
          </ac:grpSpMkLst>
        </pc:grpChg>
        <pc:grpChg chg="add del">
          <ac:chgData name="karandeep singh" userId="3065a0ff34c2d986" providerId="LiveId" clId="{C0EE9D10-7E37-47EB-B322-9569B9D4EA9D}" dt="2024-03-02T16:33:53.244" v="332" actId="26606"/>
          <ac:grpSpMkLst>
            <pc:docMk/>
            <pc:sldMk cId="2508879097" sldId="263"/>
            <ac:grpSpMk id="45" creationId="{EDCC00CD-3246-4DDB-9A4A-491785AA1BB6}"/>
          </ac:grpSpMkLst>
        </pc:grpChg>
        <pc:grpChg chg="add del">
          <ac:chgData name="karandeep singh" userId="3065a0ff34c2d986" providerId="LiveId" clId="{C0EE9D10-7E37-47EB-B322-9569B9D4EA9D}" dt="2024-03-02T16:33:53.228" v="331" actId="26606"/>
          <ac:grpSpMkLst>
            <pc:docMk/>
            <pc:sldMk cId="2508879097" sldId="263"/>
            <ac:grpSpMk id="54" creationId="{EDCC00CD-3246-4DDB-9A4A-491785AA1BB6}"/>
          </ac:grpSpMkLst>
        </pc:grpChg>
        <pc:grpChg chg="add">
          <ac:chgData name="karandeep singh" userId="3065a0ff34c2d986" providerId="LiveId" clId="{C0EE9D10-7E37-47EB-B322-9569B9D4EA9D}" dt="2024-03-02T16:33:53.244" v="332" actId="26606"/>
          <ac:grpSpMkLst>
            <pc:docMk/>
            <pc:sldMk cId="2508879097" sldId="263"/>
            <ac:grpSpMk id="60" creationId="{495F785B-7930-4EEA-A9C1-31BE27B37E16}"/>
          </ac:grpSpMkLst>
        </pc:grpChg>
        <pc:picChg chg="del mod ord">
          <ac:chgData name="karandeep singh" userId="3065a0ff34c2d986" providerId="LiveId" clId="{C0EE9D10-7E37-47EB-B322-9569B9D4EA9D}" dt="2024-03-02T16:33:27.999" v="320" actId="478"/>
          <ac:picMkLst>
            <pc:docMk/>
            <pc:sldMk cId="2508879097" sldId="263"/>
            <ac:picMk id="4" creationId="{74D101FD-76C1-DB05-ACE7-03A35C3346C5}"/>
          </ac:picMkLst>
        </pc:picChg>
        <pc:picChg chg="add mod ord">
          <ac:chgData name="karandeep singh" userId="3065a0ff34c2d986" providerId="LiveId" clId="{C0EE9D10-7E37-47EB-B322-9569B9D4EA9D}" dt="2024-03-02T16:35:01.601" v="387" actId="1076"/>
          <ac:picMkLst>
            <pc:docMk/>
            <pc:sldMk cId="2508879097" sldId="263"/>
            <ac:picMk id="5" creationId="{41CF90EB-818E-C067-D847-25E656585CC6}"/>
          </ac:picMkLst>
        </pc:picChg>
        <pc:picChg chg="add del mod">
          <ac:chgData name="karandeep singh" userId="3065a0ff34c2d986" providerId="LiveId" clId="{C0EE9D10-7E37-47EB-B322-9569B9D4EA9D}" dt="2024-03-02T16:33:29.709" v="322" actId="478"/>
          <ac:picMkLst>
            <pc:docMk/>
            <pc:sldMk cId="2508879097" sldId="263"/>
            <ac:picMk id="6" creationId="{14727D1B-6718-5D07-0428-BAFC487201E6}"/>
          </ac:picMkLst>
        </pc:picChg>
        <pc:picChg chg="add mod ord modCrop">
          <ac:chgData name="karandeep singh" userId="3065a0ff34c2d986" providerId="LiveId" clId="{C0EE9D10-7E37-47EB-B322-9569B9D4EA9D}" dt="2024-03-02T16:35:11.562" v="391" actId="1076"/>
          <ac:picMkLst>
            <pc:docMk/>
            <pc:sldMk cId="2508879097" sldId="263"/>
            <ac:picMk id="7" creationId="{203B7741-D960-A8E5-69EF-7DB1C9323761}"/>
          </ac:picMkLst>
        </pc:picChg>
        <pc:picChg chg="add mod">
          <ac:chgData name="karandeep singh" userId="3065a0ff34c2d986" providerId="LiveId" clId="{C0EE9D10-7E37-47EB-B322-9569B9D4EA9D}" dt="2024-03-02T16:35:03.994" v="388" actId="1076"/>
          <ac:picMkLst>
            <pc:docMk/>
            <pc:sldMk cId="2508879097" sldId="263"/>
            <ac:picMk id="8" creationId="{7AC9D875-1DC4-87F7-C64B-F61631190D15}"/>
          </ac:picMkLst>
        </pc:picChg>
      </pc:sldChg>
      <pc:sldChg chg="addSp delSp modSp mod addAnim delAnim">
        <pc:chgData name="karandeep singh" userId="3065a0ff34c2d986" providerId="LiveId" clId="{C0EE9D10-7E37-47EB-B322-9569B9D4EA9D}" dt="2024-03-02T16:38:29.354" v="396" actId="1076"/>
        <pc:sldMkLst>
          <pc:docMk/>
          <pc:sldMk cId="886926349" sldId="264"/>
        </pc:sldMkLst>
        <pc:spChg chg="mod">
          <ac:chgData name="karandeep singh" userId="3065a0ff34c2d986" providerId="LiveId" clId="{C0EE9D10-7E37-47EB-B322-9569B9D4EA9D}" dt="2024-03-02T16:29:01.208" v="201" actId="26606"/>
          <ac:spMkLst>
            <pc:docMk/>
            <pc:sldMk cId="886926349" sldId="264"/>
            <ac:spMk id="2" creationId="{54CBE313-5751-C9E7-3E37-AD71346FA3D0}"/>
          </ac:spMkLst>
        </pc:spChg>
        <pc:spChg chg="del mod">
          <ac:chgData name="karandeep singh" userId="3065a0ff34c2d986" providerId="LiveId" clId="{C0EE9D10-7E37-47EB-B322-9569B9D4EA9D}" dt="2024-03-02T16:31:30.971" v="242" actId="478"/>
          <ac:spMkLst>
            <pc:docMk/>
            <pc:sldMk cId="886926349" sldId="264"/>
            <ac:spMk id="3" creationId="{0BF57C75-0604-E10A-FE77-D1D474CCD616}"/>
          </ac:spMkLst>
        </pc:spChg>
        <pc:spChg chg="add del">
          <ac:chgData name="karandeep singh" userId="3065a0ff34c2d986" providerId="LiveId" clId="{C0EE9D10-7E37-47EB-B322-9569B9D4EA9D}" dt="2024-03-02T16:14:29.343" v="184" actId="22"/>
          <ac:spMkLst>
            <pc:docMk/>
            <pc:sldMk cId="886926349" sldId="264"/>
            <ac:spMk id="6" creationId="{5EAB40D8-0176-8A95-296A-15F35CC229E9}"/>
          </ac:spMkLst>
        </pc:spChg>
        <pc:spChg chg="add del mod">
          <ac:chgData name="karandeep singh" userId="3065a0ff34c2d986" providerId="LiveId" clId="{C0EE9D10-7E37-47EB-B322-9569B9D4EA9D}" dt="2024-03-02T16:31:32.533" v="243" actId="478"/>
          <ac:spMkLst>
            <pc:docMk/>
            <pc:sldMk cId="886926349" sldId="264"/>
            <ac:spMk id="14" creationId="{AFDE9598-CF81-5CB2-135F-D510AE996965}"/>
          </ac:spMkLst>
        </pc:spChg>
        <pc:spChg chg="add mod">
          <ac:chgData name="karandeep singh" userId="3065a0ff34c2d986" providerId="LiveId" clId="{C0EE9D10-7E37-47EB-B322-9569B9D4EA9D}" dt="2024-03-02T16:32:30.613" v="314" actId="404"/>
          <ac:spMkLst>
            <pc:docMk/>
            <pc:sldMk cId="886926349" sldId="264"/>
            <ac:spMk id="15" creationId="{F93DB97F-82D8-4ABA-8540-031EBE6B9E2A}"/>
          </ac:spMkLst>
        </pc:spChg>
        <pc:spChg chg="add del">
          <ac:chgData name="karandeep singh" userId="3065a0ff34c2d986" providerId="LiveId" clId="{C0EE9D10-7E37-47EB-B322-9569B9D4EA9D}" dt="2024-03-02T16:29:01.208" v="201" actId="26606"/>
          <ac:spMkLst>
            <pc:docMk/>
            <pc:sldMk cId="886926349" sldId="264"/>
            <ac:spMk id="24" creationId="{0BABF38A-8A0D-492E-BD20-6CF4D46B50BD}"/>
          </ac:spMkLst>
        </pc:spChg>
        <pc:spChg chg="add del">
          <ac:chgData name="karandeep singh" userId="3065a0ff34c2d986" providerId="LiveId" clId="{C0EE9D10-7E37-47EB-B322-9569B9D4EA9D}" dt="2024-03-02T16:29:01.208" v="201" actId="26606"/>
          <ac:spMkLst>
            <pc:docMk/>
            <pc:sldMk cId="886926349" sldId="264"/>
            <ac:spMk id="26" creationId="{F1174801-1395-44C5-9B00-CCAC45C056E7}"/>
          </ac:spMkLst>
        </pc:spChg>
        <pc:spChg chg="add del">
          <ac:chgData name="karandeep singh" userId="3065a0ff34c2d986" providerId="LiveId" clId="{C0EE9D10-7E37-47EB-B322-9569B9D4EA9D}" dt="2024-03-02T16:29:01.208" v="201" actId="26606"/>
          <ac:spMkLst>
            <pc:docMk/>
            <pc:sldMk cId="886926349" sldId="264"/>
            <ac:spMk id="27" creationId="{8BADB362-9771-4A3C-B9E5-6777F34C5041}"/>
          </ac:spMkLst>
        </pc:spChg>
        <pc:spChg chg="add del">
          <ac:chgData name="karandeep singh" userId="3065a0ff34c2d986" providerId="LiveId" clId="{C0EE9D10-7E37-47EB-B322-9569B9D4EA9D}" dt="2024-03-02T16:28:54.458" v="199" actId="26606"/>
          <ac:spMkLst>
            <pc:docMk/>
            <pc:sldMk cId="886926349" sldId="264"/>
            <ac:spMk id="31" creationId="{0BABF38A-8A0D-492E-BD20-6CF4D46B50BD}"/>
          </ac:spMkLst>
        </pc:spChg>
        <pc:spChg chg="add del">
          <ac:chgData name="karandeep singh" userId="3065a0ff34c2d986" providerId="LiveId" clId="{C0EE9D10-7E37-47EB-B322-9569B9D4EA9D}" dt="2024-03-02T16:28:54.458" v="199" actId="26606"/>
          <ac:spMkLst>
            <pc:docMk/>
            <pc:sldMk cId="886926349" sldId="264"/>
            <ac:spMk id="33" creationId="{E2748806-3AF5-4078-830A-C1F26BF1B200}"/>
          </ac:spMkLst>
        </pc:spChg>
        <pc:spChg chg="add del">
          <ac:chgData name="karandeep singh" userId="3065a0ff34c2d986" providerId="LiveId" clId="{C0EE9D10-7E37-47EB-B322-9569B9D4EA9D}" dt="2024-03-02T16:12:51.971" v="174" actId="26606"/>
          <ac:spMkLst>
            <pc:docMk/>
            <pc:sldMk cId="886926349" sldId="264"/>
            <ac:spMk id="34" creationId="{A4FB2F27-3F7D-440E-A905-86607A926A29}"/>
          </ac:spMkLst>
        </pc:spChg>
        <pc:spChg chg="add del">
          <ac:chgData name="karandeep singh" userId="3065a0ff34c2d986" providerId="LiveId" clId="{C0EE9D10-7E37-47EB-B322-9569B9D4EA9D}" dt="2024-03-02T16:28:54.458" v="199" actId="26606"/>
          <ac:spMkLst>
            <pc:docMk/>
            <pc:sldMk cId="886926349" sldId="264"/>
            <ac:spMk id="35" creationId="{BF991FCB-5132-414C-B377-526F56121B69}"/>
          </ac:spMkLst>
        </pc:spChg>
        <pc:spChg chg="add del">
          <ac:chgData name="karandeep singh" userId="3065a0ff34c2d986" providerId="LiveId" clId="{C0EE9D10-7E37-47EB-B322-9569B9D4EA9D}" dt="2024-03-02T16:12:51.971" v="174" actId="26606"/>
          <ac:spMkLst>
            <pc:docMk/>
            <pc:sldMk cId="886926349" sldId="264"/>
            <ac:spMk id="36" creationId="{AF678C14-A033-4139-BCA9-8382B039648B}"/>
          </ac:spMkLst>
        </pc:spChg>
        <pc:spChg chg="add del">
          <ac:chgData name="karandeep singh" userId="3065a0ff34c2d986" providerId="LiveId" clId="{C0EE9D10-7E37-47EB-B322-9569B9D4EA9D}" dt="2024-03-02T16:28:54.458" v="199" actId="26606"/>
          <ac:spMkLst>
            <pc:docMk/>
            <pc:sldMk cId="886926349" sldId="264"/>
            <ac:spMk id="37" creationId="{F23DAFF7-4C98-4E0E-8986-198D54B6C1F0}"/>
          </ac:spMkLst>
        </pc:spChg>
        <pc:spChg chg="add del">
          <ac:chgData name="karandeep singh" userId="3065a0ff34c2d986" providerId="LiveId" clId="{C0EE9D10-7E37-47EB-B322-9569B9D4EA9D}" dt="2024-03-02T16:29:01.208" v="201" actId="26606"/>
          <ac:spMkLst>
            <pc:docMk/>
            <pc:sldMk cId="886926349" sldId="264"/>
            <ac:spMk id="39" creationId="{0BABF38A-8A0D-492E-BD20-6CF4D46B50BD}"/>
          </ac:spMkLst>
        </pc:spChg>
        <pc:spChg chg="add del">
          <ac:chgData name="karandeep singh" userId="3065a0ff34c2d986" providerId="LiveId" clId="{C0EE9D10-7E37-47EB-B322-9569B9D4EA9D}" dt="2024-03-02T16:12:53.233" v="176" actId="26606"/>
          <ac:spMkLst>
            <pc:docMk/>
            <pc:sldMk cId="886926349" sldId="264"/>
            <ac:spMk id="40" creationId="{8F5EFE88-F6A7-4B53-AF99-227DFC56A032}"/>
          </ac:spMkLst>
        </pc:spChg>
        <pc:spChg chg="add del">
          <ac:chgData name="karandeep singh" userId="3065a0ff34c2d986" providerId="LiveId" clId="{C0EE9D10-7E37-47EB-B322-9569B9D4EA9D}" dt="2024-03-02T16:29:01.208" v="201" actId="26606"/>
          <ac:spMkLst>
            <pc:docMk/>
            <pc:sldMk cId="886926349" sldId="264"/>
            <ac:spMk id="43" creationId="{E2748806-3AF5-4078-830A-C1F26BF1B200}"/>
          </ac:spMkLst>
        </pc:spChg>
        <pc:spChg chg="add del">
          <ac:chgData name="karandeep singh" userId="3065a0ff34c2d986" providerId="LiveId" clId="{C0EE9D10-7E37-47EB-B322-9569B9D4EA9D}" dt="2024-03-02T16:29:01.208" v="201" actId="26606"/>
          <ac:spMkLst>
            <pc:docMk/>
            <pc:sldMk cId="886926349" sldId="264"/>
            <ac:spMk id="44" creationId="{BF991FCB-5132-414C-B377-526F56121B69}"/>
          </ac:spMkLst>
        </pc:spChg>
        <pc:spChg chg="add del">
          <ac:chgData name="karandeep singh" userId="3065a0ff34c2d986" providerId="LiveId" clId="{C0EE9D10-7E37-47EB-B322-9569B9D4EA9D}" dt="2024-03-02T16:12:53.233" v="176" actId="26606"/>
          <ac:spMkLst>
            <pc:docMk/>
            <pc:sldMk cId="886926349" sldId="264"/>
            <ac:spMk id="45" creationId="{0BABF38A-8A0D-492E-BD20-6CF4D46B50BD}"/>
          </ac:spMkLst>
        </pc:spChg>
        <pc:spChg chg="add del">
          <ac:chgData name="karandeep singh" userId="3065a0ff34c2d986" providerId="LiveId" clId="{C0EE9D10-7E37-47EB-B322-9569B9D4EA9D}" dt="2024-03-02T16:12:53.233" v="176" actId="26606"/>
          <ac:spMkLst>
            <pc:docMk/>
            <pc:sldMk cId="886926349" sldId="264"/>
            <ac:spMk id="47" creationId="{310E06F9-9F12-4D1B-92C0-4B30818D093E}"/>
          </ac:spMkLst>
        </pc:spChg>
        <pc:spChg chg="add del">
          <ac:chgData name="karandeep singh" userId="3065a0ff34c2d986" providerId="LiveId" clId="{C0EE9D10-7E37-47EB-B322-9569B9D4EA9D}" dt="2024-03-02T16:29:01.208" v="201" actId="26606"/>
          <ac:spMkLst>
            <pc:docMk/>
            <pc:sldMk cId="886926349" sldId="264"/>
            <ac:spMk id="48" creationId="{F23DAFF7-4C98-4E0E-8986-198D54B6C1F0}"/>
          </ac:spMkLst>
        </pc:spChg>
        <pc:spChg chg="add del">
          <ac:chgData name="karandeep singh" userId="3065a0ff34c2d986" providerId="LiveId" clId="{C0EE9D10-7E37-47EB-B322-9569B9D4EA9D}" dt="2024-03-02T16:12:54.855" v="178" actId="26606"/>
          <ac:spMkLst>
            <pc:docMk/>
            <pc:sldMk cId="886926349" sldId="264"/>
            <ac:spMk id="49" creationId="{A4FB2F27-3F7D-440E-A905-86607A926A29}"/>
          </ac:spMkLst>
        </pc:spChg>
        <pc:spChg chg="add del">
          <ac:chgData name="karandeep singh" userId="3065a0ff34c2d986" providerId="LiveId" clId="{C0EE9D10-7E37-47EB-B322-9569B9D4EA9D}" dt="2024-03-02T16:12:54.855" v="178" actId="26606"/>
          <ac:spMkLst>
            <pc:docMk/>
            <pc:sldMk cId="886926349" sldId="264"/>
            <ac:spMk id="50" creationId="{AF678C14-A033-4139-BCA9-8382B039648B}"/>
          </ac:spMkLst>
        </pc:spChg>
        <pc:grpChg chg="add del">
          <ac:chgData name="karandeep singh" userId="3065a0ff34c2d986" providerId="LiveId" clId="{C0EE9D10-7E37-47EB-B322-9569B9D4EA9D}" dt="2024-03-02T16:29:01.208" v="201" actId="26606"/>
          <ac:grpSpMkLst>
            <pc:docMk/>
            <pc:sldMk cId="886926349" sldId="264"/>
            <ac:grpSpMk id="28" creationId="{6C5D976F-50BF-4FEC-B797-AACEB2C35144}"/>
          </ac:grpSpMkLst>
        </pc:grpChg>
        <pc:grpChg chg="add del">
          <ac:chgData name="karandeep singh" userId="3065a0ff34c2d986" providerId="LiveId" clId="{C0EE9D10-7E37-47EB-B322-9569B9D4EA9D}" dt="2024-03-02T16:12:51.971" v="174" actId="26606"/>
          <ac:grpSpMkLst>
            <pc:docMk/>
            <pc:sldMk cId="886926349" sldId="264"/>
            <ac:grpSpMk id="38" creationId="{3489A2D2-B3AA-488C-B20E-15DBB97548C6}"/>
          </ac:grpSpMkLst>
        </pc:grpChg>
        <pc:grpChg chg="add del">
          <ac:chgData name="karandeep singh" userId="3065a0ff34c2d986" providerId="LiveId" clId="{C0EE9D10-7E37-47EB-B322-9569B9D4EA9D}" dt="2024-03-02T16:12:53.233" v="176" actId="26606"/>
          <ac:grpSpMkLst>
            <pc:docMk/>
            <pc:sldMk cId="886926349" sldId="264"/>
            <ac:grpSpMk id="42" creationId="{454EBC63-9B8A-48FA-885B-2809B0F3B640}"/>
          </ac:grpSpMkLst>
        </pc:grpChg>
        <pc:grpChg chg="add del">
          <ac:chgData name="karandeep singh" userId="3065a0ff34c2d986" providerId="LiveId" clId="{C0EE9D10-7E37-47EB-B322-9569B9D4EA9D}" dt="2024-03-02T16:12:54.855" v="178" actId="26606"/>
          <ac:grpSpMkLst>
            <pc:docMk/>
            <pc:sldMk cId="886926349" sldId="264"/>
            <ac:grpSpMk id="51" creationId="{14763DA8-CE3A-4B30-B2F5-0D128777F742}"/>
          </ac:grpSpMkLst>
        </pc:grpChg>
        <pc:picChg chg="del mod modCrop">
          <ac:chgData name="karandeep singh" userId="3065a0ff34c2d986" providerId="LiveId" clId="{C0EE9D10-7E37-47EB-B322-9569B9D4EA9D}" dt="2024-03-02T16:14:40.539" v="185" actId="478"/>
          <ac:picMkLst>
            <pc:docMk/>
            <pc:sldMk cId="886926349" sldId="264"/>
            <ac:picMk id="4" creationId="{A6DA3787-1803-072E-8D04-18CFB64772F1}"/>
          </ac:picMkLst>
        </pc:picChg>
        <pc:picChg chg="add mod ord">
          <ac:chgData name="karandeep singh" userId="3065a0ff34c2d986" providerId="LiveId" clId="{C0EE9D10-7E37-47EB-B322-9569B9D4EA9D}" dt="2024-03-02T16:29:01.652" v="203"/>
          <ac:picMkLst>
            <pc:docMk/>
            <pc:sldMk cId="886926349" sldId="264"/>
            <ac:picMk id="8" creationId="{22416241-DCCD-DCD8-D32D-A98CE0F58415}"/>
          </ac:picMkLst>
        </pc:picChg>
        <pc:picChg chg="add del mod modCrop">
          <ac:chgData name="karandeep singh" userId="3065a0ff34c2d986" providerId="LiveId" clId="{C0EE9D10-7E37-47EB-B322-9569B9D4EA9D}" dt="2024-03-02T16:30:18.465" v="225" actId="478"/>
          <ac:picMkLst>
            <pc:docMk/>
            <pc:sldMk cId="886926349" sldId="264"/>
            <ac:picMk id="10" creationId="{CD43BBCE-5C9B-D10C-4E4E-35EB5ADEB60E}"/>
          </ac:picMkLst>
        </pc:picChg>
        <pc:picChg chg="add mod modCrop">
          <ac:chgData name="karandeep singh" userId="3065a0ff34c2d986" providerId="LiveId" clId="{C0EE9D10-7E37-47EB-B322-9569B9D4EA9D}" dt="2024-03-02T16:38:29.354" v="396" actId="1076"/>
          <ac:picMkLst>
            <pc:docMk/>
            <pc:sldMk cId="886926349" sldId="264"/>
            <ac:picMk id="12" creationId="{F448DF37-AF93-C8C5-C2C3-3BA3799D91A2}"/>
          </ac:picMkLst>
        </pc:picChg>
        <pc:picChg chg="add del">
          <ac:chgData name="karandeep singh" userId="3065a0ff34c2d986" providerId="LiveId" clId="{C0EE9D10-7E37-47EB-B322-9569B9D4EA9D}" dt="2024-03-02T16:29:01.208" v="201" actId="26606"/>
          <ac:picMkLst>
            <pc:docMk/>
            <pc:sldMk cId="886926349" sldId="264"/>
            <ac:picMk id="25" creationId="{BC526B7A-4801-4FD1-95C8-03AF22629E87}"/>
          </ac:picMkLst>
        </pc:picChg>
        <pc:picChg chg="add del">
          <ac:chgData name="karandeep singh" userId="3065a0ff34c2d986" providerId="LiveId" clId="{C0EE9D10-7E37-47EB-B322-9569B9D4EA9D}" dt="2024-03-02T16:28:54.458" v="199" actId="26606"/>
          <ac:picMkLst>
            <pc:docMk/>
            <pc:sldMk cId="886926349" sldId="264"/>
            <ac:picMk id="32" creationId="{BC526B7A-4801-4FD1-95C8-03AF22629E87}"/>
          </ac:picMkLst>
        </pc:picChg>
        <pc:picChg chg="add del">
          <ac:chgData name="karandeep singh" userId="3065a0ff34c2d986" providerId="LiveId" clId="{C0EE9D10-7E37-47EB-B322-9569B9D4EA9D}" dt="2024-03-02T16:29:01.208" v="201" actId="26606"/>
          <ac:picMkLst>
            <pc:docMk/>
            <pc:sldMk cId="886926349" sldId="264"/>
            <ac:picMk id="41" creationId="{BC526B7A-4801-4FD1-95C8-03AF22629E87}"/>
          </ac:picMkLst>
        </pc:picChg>
        <pc:picChg chg="add del">
          <ac:chgData name="karandeep singh" userId="3065a0ff34c2d986" providerId="LiveId" clId="{C0EE9D10-7E37-47EB-B322-9569B9D4EA9D}" dt="2024-03-02T16:12:53.233" v="176" actId="26606"/>
          <ac:picMkLst>
            <pc:docMk/>
            <pc:sldMk cId="886926349" sldId="264"/>
            <ac:picMk id="46" creationId="{BC526B7A-4801-4FD1-95C8-03AF22629E87}"/>
          </ac:picMkLst>
        </pc:picChg>
      </pc:sldChg>
      <pc:sldChg chg="modSp del mod">
        <pc:chgData name="karandeep singh" userId="3065a0ff34c2d986" providerId="LiveId" clId="{C0EE9D10-7E37-47EB-B322-9569B9D4EA9D}" dt="2024-03-02T16:38:58.203" v="414" actId="47"/>
        <pc:sldMkLst>
          <pc:docMk/>
          <pc:sldMk cId="950335271" sldId="265"/>
        </pc:sldMkLst>
        <pc:spChg chg="mod">
          <ac:chgData name="karandeep singh" userId="3065a0ff34c2d986" providerId="LiveId" clId="{C0EE9D10-7E37-47EB-B322-9569B9D4EA9D}" dt="2024-03-02T16:38:53.796" v="412" actId="20577"/>
          <ac:spMkLst>
            <pc:docMk/>
            <pc:sldMk cId="950335271" sldId="265"/>
            <ac:spMk id="2" creationId="{15365FC0-61FA-9D53-AE5B-E32C1628F939}"/>
          </ac:spMkLst>
        </pc:spChg>
      </pc:sldChg>
      <pc:sldChg chg="del">
        <pc:chgData name="karandeep singh" userId="3065a0ff34c2d986" providerId="LiveId" clId="{C0EE9D10-7E37-47EB-B322-9569B9D4EA9D}" dt="2024-03-02T16:38:59.194" v="415" actId="47"/>
        <pc:sldMkLst>
          <pc:docMk/>
          <pc:sldMk cId="156457183" sldId="266"/>
        </pc:sldMkLst>
      </pc:sldChg>
      <pc:sldChg chg="modSp mod">
        <pc:chgData name="karandeep singh" userId="3065a0ff34c2d986" providerId="LiveId" clId="{C0EE9D10-7E37-47EB-B322-9569B9D4EA9D}" dt="2024-03-02T18:00:33.714" v="559" actId="33524"/>
        <pc:sldMkLst>
          <pc:docMk/>
          <pc:sldMk cId="1091973499" sldId="267"/>
        </pc:sldMkLst>
        <pc:spChg chg="mod">
          <ac:chgData name="karandeep singh" userId="3065a0ff34c2d986" providerId="LiveId" clId="{C0EE9D10-7E37-47EB-B322-9569B9D4EA9D}" dt="2024-03-02T18:00:33.714" v="559" actId="33524"/>
          <ac:spMkLst>
            <pc:docMk/>
            <pc:sldMk cId="1091973499" sldId="267"/>
            <ac:spMk id="3" creationId="{E37DB545-9554-4DB9-544A-6DB7CE1A10F7}"/>
          </ac:spMkLst>
        </pc:spChg>
      </pc:sldChg>
      <pc:sldChg chg="modSp mod">
        <pc:chgData name="karandeep singh" userId="3065a0ff34c2d986" providerId="LiveId" clId="{C0EE9D10-7E37-47EB-B322-9569B9D4EA9D}" dt="2024-03-02T18:01:05.670" v="562" actId="20577"/>
        <pc:sldMkLst>
          <pc:docMk/>
          <pc:sldMk cId="492922280" sldId="269"/>
        </pc:sldMkLst>
        <pc:spChg chg="mod">
          <ac:chgData name="karandeep singh" userId="3065a0ff34c2d986" providerId="LiveId" clId="{C0EE9D10-7E37-47EB-B322-9569B9D4EA9D}" dt="2024-03-02T18:01:05.670" v="562" actId="20577"/>
          <ac:spMkLst>
            <pc:docMk/>
            <pc:sldMk cId="492922280" sldId="269"/>
            <ac:spMk id="3" creationId="{D1CE0923-D578-6D56-3182-5E9ADBE9183A}"/>
          </ac:spMkLst>
        </pc:spChg>
      </pc:sldChg>
      <pc:sldChg chg="modSp mod">
        <pc:chgData name="karandeep singh" userId="3065a0ff34c2d986" providerId="LiveId" clId="{C0EE9D10-7E37-47EB-B322-9569B9D4EA9D}" dt="2024-03-02T16:08:26.136" v="55" actId="14100"/>
        <pc:sldMkLst>
          <pc:docMk/>
          <pc:sldMk cId="1351754507" sldId="270"/>
        </pc:sldMkLst>
        <pc:picChg chg="mod">
          <ac:chgData name="karandeep singh" userId="3065a0ff34c2d986" providerId="LiveId" clId="{C0EE9D10-7E37-47EB-B322-9569B9D4EA9D}" dt="2024-03-02T16:08:26.136" v="55" actId="14100"/>
          <ac:picMkLst>
            <pc:docMk/>
            <pc:sldMk cId="1351754507" sldId="270"/>
            <ac:picMk id="7" creationId="{742A6D95-8008-D8FA-BB8C-DD86E51881EB}"/>
          </ac:picMkLst>
        </pc:picChg>
      </pc:sldChg>
      <pc:sldChg chg="modSp mod">
        <pc:chgData name="karandeep singh" userId="3065a0ff34c2d986" providerId="LiveId" clId="{C0EE9D10-7E37-47EB-B322-9569B9D4EA9D}" dt="2024-03-02T18:01:14.109" v="564" actId="404"/>
        <pc:sldMkLst>
          <pc:docMk/>
          <pc:sldMk cId="2381322238" sldId="271"/>
        </pc:sldMkLst>
        <pc:spChg chg="mod">
          <ac:chgData name="karandeep singh" userId="3065a0ff34c2d986" providerId="LiveId" clId="{C0EE9D10-7E37-47EB-B322-9569B9D4EA9D}" dt="2024-03-02T18:01:14.109" v="564" actId="404"/>
          <ac:spMkLst>
            <pc:docMk/>
            <pc:sldMk cId="2381322238" sldId="271"/>
            <ac:spMk id="2" creationId="{42A2FA3E-386F-696C-4620-C0DA3AC078C5}"/>
          </ac:spMkLst>
        </pc:spChg>
      </pc:sldChg>
      <pc:sldChg chg="modSp mod">
        <pc:chgData name="karandeep singh" userId="3065a0ff34c2d986" providerId="LiveId" clId="{C0EE9D10-7E37-47EB-B322-9569B9D4EA9D}" dt="2024-03-02T16:08:47.231" v="58" actId="1076"/>
        <pc:sldMkLst>
          <pc:docMk/>
          <pc:sldMk cId="3241076429" sldId="272"/>
        </pc:sldMkLst>
        <pc:picChg chg="mod">
          <ac:chgData name="karandeep singh" userId="3065a0ff34c2d986" providerId="LiveId" clId="{C0EE9D10-7E37-47EB-B322-9569B9D4EA9D}" dt="2024-03-02T16:08:47.231" v="58" actId="1076"/>
          <ac:picMkLst>
            <pc:docMk/>
            <pc:sldMk cId="3241076429" sldId="272"/>
            <ac:picMk id="5" creationId="{54116D45-6644-A0E4-8E19-71AADEE5C006}"/>
          </ac:picMkLst>
        </pc:picChg>
      </pc:sldChg>
      <pc:sldChg chg="addSp delSp modSp mod addAnim delAnim">
        <pc:chgData name="karandeep singh" userId="3065a0ff34c2d986" providerId="LiveId" clId="{C0EE9D10-7E37-47EB-B322-9569B9D4EA9D}" dt="2024-03-02T18:03:55.741" v="619" actId="404"/>
        <pc:sldMkLst>
          <pc:docMk/>
          <pc:sldMk cId="1517404018" sldId="273"/>
        </pc:sldMkLst>
        <pc:spChg chg="mod ord">
          <ac:chgData name="karandeep singh" userId="3065a0ff34c2d986" providerId="LiveId" clId="{C0EE9D10-7E37-47EB-B322-9569B9D4EA9D}" dt="2024-03-02T18:03:45.085" v="615" actId="26606"/>
          <ac:spMkLst>
            <pc:docMk/>
            <pc:sldMk cId="1517404018" sldId="273"/>
            <ac:spMk id="2" creationId="{C47725FB-54B9-310D-CCD3-11EABF65DC43}"/>
          </ac:spMkLst>
        </pc:spChg>
        <pc:spChg chg="del mod ord">
          <ac:chgData name="karandeep singh" userId="3065a0ff34c2d986" providerId="LiveId" clId="{C0EE9D10-7E37-47EB-B322-9569B9D4EA9D}" dt="2024-03-02T18:03:15.837" v="602" actId="21"/>
          <ac:spMkLst>
            <pc:docMk/>
            <pc:sldMk cId="1517404018" sldId="273"/>
            <ac:spMk id="3" creationId="{50EE1074-7C6F-2CAB-DAD2-F17210BDD9AB}"/>
          </ac:spMkLst>
        </pc:spChg>
        <pc:spChg chg="add del mod">
          <ac:chgData name="karandeep singh" userId="3065a0ff34c2d986" providerId="LiveId" clId="{C0EE9D10-7E37-47EB-B322-9569B9D4EA9D}" dt="2024-03-02T18:03:18.308" v="604" actId="478"/>
          <ac:spMkLst>
            <pc:docMk/>
            <pc:sldMk cId="1517404018" sldId="273"/>
            <ac:spMk id="8" creationId="{9FB8E098-E7F5-7A62-59C1-33261C226119}"/>
          </ac:spMkLst>
        </pc:spChg>
        <pc:spChg chg="add del">
          <ac:chgData name="karandeep singh" userId="3065a0ff34c2d986" providerId="LiveId" clId="{C0EE9D10-7E37-47EB-B322-9569B9D4EA9D}" dt="2024-03-02T18:02:42.463" v="586" actId="26606"/>
          <ac:spMkLst>
            <pc:docMk/>
            <pc:sldMk cId="1517404018" sldId="273"/>
            <ac:spMk id="9" creationId="{A4FB2F27-3F7D-440E-A905-86607A926A29}"/>
          </ac:spMkLst>
        </pc:spChg>
        <pc:spChg chg="add del mod">
          <ac:chgData name="karandeep singh" userId="3065a0ff34c2d986" providerId="LiveId" clId="{C0EE9D10-7E37-47EB-B322-9569B9D4EA9D}" dt="2024-03-02T18:03:27.977" v="605" actId="478"/>
          <ac:spMkLst>
            <pc:docMk/>
            <pc:sldMk cId="1517404018" sldId="273"/>
            <ac:spMk id="10" creationId="{50EE1074-7C6F-2CAB-DAD2-F17210BDD9AB}"/>
          </ac:spMkLst>
        </pc:spChg>
        <pc:spChg chg="add del">
          <ac:chgData name="karandeep singh" userId="3065a0ff34c2d986" providerId="LiveId" clId="{C0EE9D10-7E37-47EB-B322-9569B9D4EA9D}" dt="2024-03-02T18:02:42.463" v="586" actId="26606"/>
          <ac:spMkLst>
            <pc:docMk/>
            <pc:sldMk cId="1517404018" sldId="273"/>
            <ac:spMk id="11" creationId="{AF678C14-A033-4139-BCA9-8382B039648B}"/>
          </ac:spMkLst>
        </pc:spChg>
        <pc:spChg chg="add mod">
          <ac:chgData name="karandeep singh" userId="3065a0ff34c2d986" providerId="LiveId" clId="{C0EE9D10-7E37-47EB-B322-9569B9D4EA9D}" dt="2024-03-02T18:03:55.741" v="619" actId="404"/>
          <ac:spMkLst>
            <pc:docMk/>
            <pc:sldMk cId="1517404018" sldId="273"/>
            <ac:spMk id="12" creationId="{72666E42-FBB4-B8DD-C641-EAE738CA8EAE}"/>
          </ac:spMkLst>
        </pc:spChg>
        <pc:spChg chg="add del">
          <ac:chgData name="karandeep singh" userId="3065a0ff34c2d986" providerId="LiveId" clId="{C0EE9D10-7E37-47EB-B322-9569B9D4EA9D}" dt="2024-03-02T18:02:42.022" v="583" actId="26606"/>
          <ac:spMkLst>
            <pc:docMk/>
            <pc:sldMk cId="1517404018" sldId="273"/>
            <ac:spMk id="20" creationId="{8651CFA9-6065-4243-AC48-858E359780B1}"/>
          </ac:spMkLst>
        </pc:spChg>
        <pc:spChg chg="add del">
          <ac:chgData name="karandeep singh" userId="3065a0ff34c2d986" providerId="LiveId" clId="{C0EE9D10-7E37-47EB-B322-9569B9D4EA9D}" dt="2024-03-02T18:02:42.022" v="583" actId="26606"/>
          <ac:spMkLst>
            <pc:docMk/>
            <pc:sldMk cId="1517404018" sldId="273"/>
            <ac:spMk id="22" creationId="{5A8C81AE-8F0D-49F3-9FB4-334B0DCDF195}"/>
          </ac:spMkLst>
        </pc:spChg>
        <pc:spChg chg="add del">
          <ac:chgData name="karandeep singh" userId="3065a0ff34c2d986" providerId="LiveId" clId="{C0EE9D10-7E37-47EB-B322-9569B9D4EA9D}" dt="2024-03-02T18:02:42.428" v="585" actId="26606"/>
          <ac:spMkLst>
            <pc:docMk/>
            <pc:sldMk cId="1517404018" sldId="273"/>
            <ac:spMk id="28" creationId="{0DADC141-2CF4-4D22-BFEF-05FB358E4DFD}"/>
          </ac:spMkLst>
        </pc:spChg>
        <pc:spChg chg="add del">
          <ac:chgData name="karandeep singh" userId="3065a0ff34c2d986" providerId="LiveId" clId="{C0EE9D10-7E37-47EB-B322-9569B9D4EA9D}" dt="2024-03-02T18:02:42.428" v="585" actId="26606"/>
          <ac:spMkLst>
            <pc:docMk/>
            <pc:sldMk cId="1517404018" sldId="273"/>
            <ac:spMk id="29" creationId="{8651CFA9-6065-4243-AC48-858E359780B1}"/>
          </ac:spMkLst>
        </pc:spChg>
        <pc:spChg chg="add del">
          <ac:chgData name="karandeep singh" userId="3065a0ff34c2d986" providerId="LiveId" clId="{C0EE9D10-7E37-47EB-B322-9569B9D4EA9D}" dt="2024-03-02T18:02:42.428" v="585" actId="26606"/>
          <ac:spMkLst>
            <pc:docMk/>
            <pc:sldMk cId="1517404018" sldId="273"/>
            <ac:spMk id="30" creationId="{F43A66C0-8F79-4D55-8A61-9E980D5FEE26}"/>
          </ac:spMkLst>
        </pc:spChg>
        <pc:spChg chg="add del">
          <ac:chgData name="karandeep singh" userId="3065a0ff34c2d986" providerId="LiveId" clId="{C0EE9D10-7E37-47EB-B322-9569B9D4EA9D}" dt="2024-03-02T18:02:42.428" v="585" actId="26606"/>
          <ac:spMkLst>
            <pc:docMk/>
            <pc:sldMk cId="1517404018" sldId="273"/>
            <ac:spMk id="31" creationId="{FBC8BBE5-981E-4B0B-9654-32B5668BFF31}"/>
          </ac:spMkLst>
        </pc:spChg>
        <pc:spChg chg="add del">
          <ac:chgData name="karandeep singh" userId="3065a0ff34c2d986" providerId="LiveId" clId="{C0EE9D10-7E37-47EB-B322-9569B9D4EA9D}" dt="2024-03-02T18:03:39.811" v="613" actId="26606"/>
          <ac:spMkLst>
            <pc:docMk/>
            <pc:sldMk cId="1517404018" sldId="273"/>
            <ac:spMk id="34" creationId="{A4FB2F27-3F7D-440E-A905-86607A926A29}"/>
          </ac:spMkLst>
        </pc:spChg>
        <pc:spChg chg="add del">
          <ac:chgData name="karandeep singh" userId="3065a0ff34c2d986" providerId="LiveId" clId="{C0EE9D10-7E37-47EB-B322-9569B9D4EA9D}" dt="2024-03-02T18:03:39.811" v="613" actId="26606"/>
          <ac:spMkLst>
            <pc:docMk/>
            <pc:sldMk cId="1517404018" sldId="273"/>
            <ac:spMk id="35" creationId="{AF678C14-A033-4139-BCA9-8382B039648B}"/>
          </ac:spMkLst>
        </pc:spChg>
        <pc:spChg chg="add del">
          <ac:chgData name="karandeep singh" userId="3065a0ff34c2d986" providerId="LiveId" clId="{C0EE9D10-7E37-47EB-B322-9569B9D4EA9D}" dt="2024-03-02T18:03:36.541" v="608" actId="26606"/>
          <ac:spMkLst>
            <pc:docMk/>
            <pc:sldMk cId="1517404018" sldId="273"/>
            <ac:spMk id="41" creationId="{0BABF38A-8A0D-492E-BD20-6CF4D46B50BD}"/>
          </ac:spMkLst>
        </pc:spChg>
        <pc:spChg chg="add del">
          <ac:chgData name="karandeep singh" userId="3065a0ff34c2d986" providerId="LiveId" clId="{C0EE9D10-7E37-47EB-B322-9569B9D4EA9D}" dt="2024-03-02T18:03:36.541" v="608" actId="26606"/>
          <ac:spMkLst>
            <pc:docMk/>
            <pc:sldMk cId="1517404018" sldId="273"/>
            <ac:spMk id="45" creationId="{E2748806-3AF5-4078-830A-C1F26BF1B200}"/>
          </ac:spMkLst>
        </pc:spChg>
        <pc:spChg chg="add del">
          <ac:chgData name="karandeep singh" userId="3065a0ff34c2d986" providerId="LiveId" clId="{C0EE9D10-7E37-47EB-B322-9569B9D4EA9D}" dt="2024-03-02T18:03:36.541" v="608" actId="26606"/>
          <ac:spMkLst>
            <pc:docMk/>
            <pc:sldMk cId="1517404018" sldId="273"/>
            <ac:spMk id="47" creationId="{BF991FCB-5132-414C-B377-526F56121B69}"/>
          </ac:spMkLst>
        </pc:spChg>
        <pc:spChg chg="add del">
          <ac:chgData name="karandeep singh" userId="3065a0ff34c2d986" providerId="LiveId" clId="{C0EE9D10-7E37-47EB-B322-9569B9D4EA9D}" dt="2024-03-02T18:03:36.541" v="608" actId="26606"/>
          <ac:spMkLst>
            <pc:docMk/>
            <pc:sldMk cId="1517404018" sldId="273"/>
            <ac:spMk id="49" creationId="{F23DAFF7-4C98-4E0E-8986-198D54B6C1F0}"/>
          </ac:spMkLst>
        </pc:spChg>
        <pc:spChg chg="add del">
          <ac:chgData name="karandeep singh" userId="3065a0ff34c2d986" providerId="LiveId" clId="{C0EE9D10-7E37-47EB-B322-9569B9D4EA9D}" dt="2024-03-02T18:03:38.380" v="610" actId="26606"/>
          <ac:spMkLst>
            <pc:docMk/>
            <pc:sldMk cId="1517404018" sldId="273"/>
            <ac:spMk id="51" creationId="{0BABF38A-8A0D-492E-BD20-6CF4D46B50BD}"/>
          </ac:spMkLst>
        </pc:spChg>
        <pc:spChg chg="add del">
          <ac:chgData name="karandeep singh" userId="3065a0ff34c2d986" providerId="LiveId" clId="{C0EE9D10-7E37-47EB-B322-9569B9D4EA9D}" dt="2024-03-02T18:03:38.380" v="610" actId="26606"/>
          <ac:spMkLst>
            <pc:docMk/>
            <pc:sldMk cId="1517404018" sldId="273"/>
            <ac:spMk id="53" creationId="{1E644DE9-8D09-43E2-BA69-F57482CFC93A}"/>
          </ac:spMkLst>
        </pc:spChg>
        <pc:spChg chg="add del">
          <ac:chgData name="karandeep singh" userId="3065a0ff34c2d986" providerId="LiveId" clId="{C0EE9D10-7E37-47EB-B322-9569B9D4EA9D}" dt="2024-03-02T18:03:38.380" v="610" actId="26606"/>
          <ac:spMkLst>
            <pc:docMk/>
            <pc:sldMk cId="1517404018" sldId="273"/>
            <ac:spMk id="54" creationId="{6C23C919-B32E-40FF-B3D8-631316E84E3E}"/>
          </ac:spMkLst>
        </pc:spChg>
        <pc:spChg chg="add del">
          <ac:chgData name="karandeep singh" userId="3065a0ff34c2d986" providerId="LiveId" clId="{C0EE9D10-7E37-47EB-B322-9569B9D4EA9D}" dt="2024-03-02T18:03:39.788" v="612" actId="26606"/>
          <ac:spMkLst>
            <pc:docMk/>
            <pc:sldMk cId="1517404018" sldId="273"/>
            <ac:spMk id="56" creationId="{0BABF38A-8A0D-492E-BD20-6CF4D46B50BD}"/>
          </ac:spMkLst>
        </pc:spChg>
        <pc:spChg chg="add del">
          <ac:chgData name="karandeep singh" userId="3065a0ff34c2d986" providerId="LiveId" clId="{C0EE9D10-7E37-47EB-B322-9569B9D4EA9D}" dt="2024-03-02T18:03:39.788" v="612" actId="26606"/>
          <ac:spMkLst>
            <pc:docMk/>
            <pc:sldMk cId="1517404018" sldId="273"/>
            <ac:spMk id="58" creationId="{37FDDF72-DE39-4F99-A3C1-DD9D7815D7DB}"/>
          </ac:spMkLst>
        </pc:spChg>
        <pc:spChg chg="add del">
          <ac:chgData name="karandeep singh" userId="3065a0ff34c2d986" providerId="LiveId" clId="{C0EE9D10-7E37-47EB-B322-9569B9D4EA9D}" dt="2024-03-02T18:03:39.788" v="612" actId="26606"/>
          <ac:spMkLst>
            <pc:docMk/>
            <pc:sldMk cId="1517404018" sldId="273"/>
            <ac:spMk id="59" creationId="{5E4ECE80-3AD1-450C-B62A-98788F193948}"/>
          </ac:spMkLst>
        </pc:spChg>
        <pc:spChg chg="add del">
          <ac:chgData name="karandeep singh" userId="3065a0ff34c2d986" providerId="LiveId" clId="{C0EE9D10-7E37-47EB-B322-9569B9D4EA9D}" dt="2024-03-02T18:03:45.085" v="615" actId="26606"/>
          <ac:spMkLst>
            <pc:docMk/>
            <pc:sldMk cId="1517404018" sldId="273"/>
            <ac:spMk id="63" creationId="{0BABF38A-8A0D-492E-BD20-6CF4D46B50BD}"/>
          </ac:spMkLst>
        </pc:spChg>
        <pc:spChg chg="add del">
          <ac:chgData name="karandeep singh" userId="3065a0ff34c2d986" providerId="LiveId" clId="{C0EE9D10-7E37-47EB-B322-9569B9D4EA9D}" dt="2024-03-02T18:03:45.085" v="615" actId="26606"/>
          <ac:spMkLst>
            <pc:docMk/>
            <pc:sldMk cId="1517404018" sldId="273"/>
            <ac:spMk id="65" creationId="{1E644DE9-8D09-43E2-BA69-F57482CFC93A}"/>
          </ac:spMkLst>
        </pc:spChg>
        <pc:spChg chg="add del">
          <ac:chgData name="karandeep singh" userId="3065a0ff34c2d986" providerId="LiveId" clId="{C0EE9D10-7E37-47EB-B322-9569B9D4EA9D}" dt="2024-03-02T18:03:45.085" v="615" actId="26606"/>
          <ac:spMkLst>
            <pc:docMk/>
            <pc:sldMk cId="1517404018" sldId="273"/>
            <ac:spMk id="66" creationId="{6C23C919-B32E-40FF-B3D8-631316E84E3E}"/>
          </ac:spMkLst>
        </pc:spChg>
        <pc:spChg chg="add">
          <ac:chgData name="karandeep singh" userId="3065a0ff34c2d986" providerId="LiveId" clId="{C0EE9D10-7E37-47EB-B322-9569B9D4EA9D}" dt="2024-03-02T18:03:45.085" v="615" actId="26606"/>
          <ac:spMkLst>
            <pc:docMk/>
            <pc:sldMk cId="1517404018" sldId="273"/>
            <ac:spMk id="71" creationId="{8651CFA9-6065-4243-AC48-858E359780B1}"/>
          </ac:spMkLst>
        </pc:spChg>
        <pc:spChg chg="add">
          <ac:chgData name="karandeep singh" userId="3065a0ff34c2d986" providerId="LiveId" clId="{C0EE9D10-7E37-47EB-B322-9569B9D4EA9D}" dt="2024-03-02T18:03:45.085" v="615" actId="26606"/>
          <ac:spMkLst>
            <pc:docMk/>
            <pc:sldMk cId="1517404018" sldId="273"/>
            <ac:spMk id="73" creationId="{E8B2F707-EF35-4955-8439-F76145F3CD7E}"/>
          </ac:spMkLst>
        </pc:spChg>
        <pc:spChg chg="add">
          <ac:chgData name="karandeep singh" userId="3065a0ff34c2d986" providerId="LiveId" clId="{C0EE9D10-7E37-47EB-B322-9569B9D4EA9D}" dt="2024-03-02T18:03:45.085" v="615" actId="26606"/>
          <ac:spMkLst>
            <pc:docMk/>
            <pc:sldMk cId="1517404018" sldId="273"/>
            <ac:spMk id="75" creationId="{A905C581-3E86-4ADD-9EDD-5FA87B461238}"/>
          </ac:spMkLst>
        </pc:spChg>
        <pc:grpChg chg="add del">
          <ac:chgData name="karandeep singh" userId="3065a0ff34c2d986" providerId="LiveId" clId="{C0EE9D10-7E37-47EB-B322-9569B9D4EA9D}" dt="2024-03-02T18:02:42.463" v="586" actId="26606"/>
          <ac:grpSpMkLst>
            <pc:docMk/>
            <pc:sldMk cId="1517404018" sldId="273"/>
            <ac:grpSpMk id="13" creationId="{3489A2D2-B3AA-488C-B20E-15DBB97548C6}"/>
          </ac:grpSpMkLst>
        </pc:grpChg>
        <pc:grpChg chg="add del">
          <ac:chgData name="karandeep singh" userId="3065a0ff34c2d986" providerId="LiveId" clId="{C0EE9D10-7E37-47EB-B322-9569B9D4EA9D}" dt="2024-03-02T18:02:42.022" v="583" actId="26606"/>
          <ac:grpSpMkLst>
            <pc:docMk/>
            <pc:sldMk cId="1517404018" sldId="273"/>
            <ac:grpSpMk id="24" creationId="{EA7666BA-7EB2-4D66-A9D3-475008F0496F}"/>
          </ac:grpSpMkLst>
        </pc:grpChg>
        <pc:grpChg chg="add del">
          <ac:chgData name="karandeep singh" userId="3065a0ff34c2d986" providerId="LiveId" clId="{C0EE9D10-7E37-47EB-B322-9569B9D4EA9D}" dt="2024-03-02T18:02:42.428" v="585" actId="26606"/>
          <ac:grpSpMkLst>
            <pc:docMk/>
            <pc:sldMk cId="1517404018" sldId="273"/>
            <ac:grpSpMk id="32" creationId="{545001F7-3F8F-4035-8348-1B9798C77D29}"/>
          </ac:grpSpMkLst>
        </pc:grpChg>
        <pc:grpChg chg="add del">
          <ac:chgData name="karandeep singh" userId="3065a0ff34c2d986" providerId="LiveId" clId="{C0EE9D10-7E37-47EB-B322-9569B9D4EA9D}" dt="2024-03-02T18:03:39.811" v="613" actId="26606"/>
          <ac:grpSpMkLst>
            <pc:docMk/>
            <pc:sldMk cId="1517404018" sldId="273"/>
            <ac:grpSpMk id="36" creationId="{14763DA8-CE3A-4B30-B2F5-0D128777F742}"/>
          </ac:grpSpMkLst>
        </pc:grpChg>
        <pc:grpChg chg="add del">
          <ac:chgData name="karandeep singh" userId="3065a0ff34c2d986" providerId="LiveId" clId="{C0EE9D10-7E37-47EB-B322-9569B9D4EA9D}" dt="2024-03-02T18:03:39.788" v="612" actId="26606"/>
          <ac:grpSpMkLst>
            <pc:docMk/>
            <pc:sldMk cId="1517404018" sldId="273"/>
            <ac:grpSpMk id="60" creationId="{B9632603-447F-4389-863D-9820DB9915A2}"/>
          </ac:grpSpMkLst>
        </pc:grpChg>
        <pc:picChg chg="del mod">
          <ac:chgData name="karandeep singh" userId="3065a0ff34c2d986" providerId="LiveId" clId="{C0EE9D10-7E37-47EB-B322-9569B9D4EA9D}" dt="2024-03-02T18:02:26.539" v="578" actId="478"/>
          <ac:picMkLst>
            <pc:docMk/>
            <pc:sldMk cId="1517404018" sldId="273"/>
            <ac:picMk id="4" creationId="{472447DC-B22F-A4C7-C13D-6CF0AB939AD2}"/>
          </ac:picMkLst>
        </pc:picChg>
        <pc:picChg chg="add del mod">
          <ac:chgData name="karandeep singh" userId="3065a0ff34c2d986" providerId="LiveId" clId="{C0EE9D10-7E37-47EB-B322-9569B9D4EA9D}" dt="2024-03-02T18:03:45.085" v="615" actId="26606"/>
          <ac:picMkLst>
            <pc:docMk/>
            <pc:sldMk cId="1517404018" sldId="273"/>
            <ac:picMk id="6" creationId="{D7F08556-76CB-D1AF-E2C5-EBC8193F4CAE}"/>
          </ac:picMkLst>
        </pc:picChg>
        <pc:picChg chg="add del">
          <ac:chgData name="karandeep singh" userId="3065a0ff34c2d986" providerId="LiveId" clId="{C0EE9D10-7E37-47EB-B322-9569B9D4EA9D}" dt="2024-03-02T18:03:36.541" v="608" actId="26606"/>
          <ac:picMkLst>
            <pc:docMk/>
            <pc:sldMk cId="1517404018" sldId="273"/>
            <ac:picMk id="43" creationId="{BC526B7A-4801-4FD1-95C8-03AF22629E87}"/>
          </ac:picMkLst>
        </pc:picChg>
        <pc:picChg chg="add del">
          <ac:chgData name="karandeep singh" userId="3065a0ff34c2d986" providerId="LiveId" clId="{C0EE9D10-7E37-47EB-B322-9569B9D4EA9D}" dt="2024-03-02T18:03:38.380" v="610" actId="26606"/>
          <ac:picMkLst>
            <pc:docMk/>
            <pc:sldMk cId="1517404018" sldId="273"/>
            <ac:picMk id="52" creationId="{BC526B7A-4801-4FD1-95C8-03AF22629E87}"/>
          </ac:picMkLst>
        </pc:picChg>
        <pc:picChg chg="add del">
          <ac:chgData name="karandeep singh" userId="3065a0ff34c2d986" providerId="LiveId" clId="{C0EE9D10-7E37-47EB-B322-9569B9D4EA9D}" dt="2024-03-02T18:03:39.788" v="612" actId="26606"/>
          <ac:picMkLst>
            <pc:docMk/>
            <pc:sldMk cId="1517404018" sldId="273"/>
            <ac:picMk id="57" creationId="{BC526B7A-4801-4FD1-95C8-03AF22629E87}"/>
          </ac:picMkLst>
        </pc:picChg>
        <pc:picChg chg="add del">
          <ac:chgData name="karandeep singh" userId="3065a0ff34c2d986" providerId="LiveId" clId="{C0EE9D10-7E37-47EB-B322-9569B9D4EA9D}" dt="2024-03-02T18:03:45.085" v="615" actId="26606"/>
          <ac:picMkLst>
            <pc:docMk/>
            <pc:sldMk cId="1517404018" sldId="273"/>
            <ac:picMk id="64" creationId="{BC526B7A-4801-4FD1-95C8-03AF22629E87}"/>
          </ac:picMkLst>
        </pc:picChg>
      </pc:sldChg>
      <pc:sldChg chg="addSp delSp modSp add mod setBg delDesignElem">
        <pc:chgData name="karandeep singh" userId="3065a0ff34c2d986" providerId="LiveId" clId="{C0EE9D10-7E37-47EB-B322-9569B9D4EA9D}" dt="2024-03-02T16:38:32.497" v="397" actId="1076"/>
        <pc:sldMkLst>
          <pc:docMk/>
          <pc:sldMk cId="30204001" sldId="274"/>
        </pc:sldMkLst>
        <pc:spChg chg="del">
          <ac:chgData name="karandeep singh" userId="3065a0ff34c2d986" providerId="LiveId" clId="{C0EE9D10-7E37-47EB-B322-9569B9D4EA9D}" dt="2024-03-02T16:31:26.469" v="240" actId="478"/>
          <ac:spMkLst>
            <pc:docMk/>
            <pc:sldMk cId="30204001" sldId="274"/>
            <ac:spMk id="3" creationId="{DFAAE364-0E53-6C24-067E-3BFD3924D4D3}"/>
          </ac:spMkLst>
        </pc:spChg>
        <pc:spChg chg="add del mod">
          <ac:chgData name="karandeep singh" userId="3065a0ff34c2d986" providerId="LiveId" clId="{C0EE9D10-7E37-47EB-B322-9569B9D4EA9D}" dt="2024-03-02T16:31:28.597" v="241" actId="478"/>
          <ac:spMkLst>
            <pc:docMk/>
            <pc:sldMk cId="30204001" sldId="274"/>
            <ac:spMk id="5" creationId="{2D41EBF9-D3C1-550C-D6FA-4536D1412676}"/>
          </ac:spMkLst>
        </pc:spChg>
        <pc:spChg chg="add mod">
          <ac:chgData name="karandeep singh" userId="3065a0ff34c2d986" providerId="LiveId" clId="{C0EE9D10-7E37-47EB-B322-9569B9D4EA9D}" dt="2024-03-02T16:32:39.296" v="318" actId="20577"/>
          <ac:spMkLst>
            <pc:docMk/>
            <pc:sldMk cId="30204001" sldId="274"/>
            <ac:spMk id="6" creationId="{CCC1E3D6-64D0-08C6-93C4-6BD129E86058}"/>
          </ac:spMkLst>
        </pc:spChg>
        <pc:spChg chg="del">
          <ac:chgData name="karandeep singh" userId="3065a0ff34c2d986" providerId="LiveId" clId="{C0EE9D10-7E37-47EB-B322-9569B9D4EA9D}" dt="2024-03-02T16:30:37.370" v="229"/>
          <ac:spMkLst>
            <pc:docMk/>
            <pc:sldMk cId="30204001" sldId="274"/>
            <ac:spMk id="24" creationId="{8BCB17DA-2600-3599-B277-F9228D961C1E}"/>
          </ac:spMkLst>
        </pc:spChg>
        <pc:spChg chg="del">
          <ac:chgData name="karandeep singh" userId="3065a0ff34c2d986" providerId="LiveId" clId="{C0EE9D10-7E37-47EB-B322-9569B9D4EA9D}" dt="2024-03-02T16:30:37.370" v="229"/>
          <ac:spMkLst>
            <pc:docMk/>
            <pc:sldMk cId="30204001" sldId="274"/>
            <ac:spMk id="26" creationId="{1C7273FD-B037-23B3-D2B1-85E15A5DB17D}"/>
          </ac:spMkLst>
        </pc:spChg>
        <pc:spChg chg="del">
          <ac:chgData name="karandeep singh" userId="3065a0ff34c2d986" providerId="LiveId" clId="{C0EE9D10-7E37-47EB-B322-9569B9D4EA9D}" dt="2024-03-02T16:30:37.370" v="229"/>
          <ac:spMkLst>
            <pc:docMk/>
            <pc:sldMk cId="30204001" sldId="274"/>
            <ac:spMk id="27" creationId="{42F04B2B-C465-8286-5AC7-358292FF7397}"/>
          </ac:spMkLst>
        </pc:spChg>
        <pc:grpChg chg="del">
          <ac:chgData name="karandeep singh" userId="3065a0ff34c2d986" providerId="LiveId" clId="{C0EE9D10-7E37-47EB-B322-9569B9D4EA9D}" dt="2024-03-02T16:30:37.370" v="229"/>
          <ac:grpSpMkLst>
            <pc:docMk/>
            <pc:sldMk cId="30204001" sldId="274"/>
            <ac:grpSpMk id="28" creationId="{8F391201-F8D6-16FC-F5A8-A2A7E36AE02E}"/>
          </ac:grpSpMkLst>
        </pc:grpChg>
        <pc:picChg chg="mod modCrop">
          <ac:chgData name="karandeep singh" userId="3065a0ff34c2d986" providerId="LiveId" clId="{C0EE9D10-7E37-47EB-B322-9569B9D4EA9D}" dt="2024-03-02T16:38:32.497" v="397" actId="1076"/>
          <ac:picMkLst>
            <pc:docMk/>
            <pc:sldMk cId="30204001" sldId="274"/>
            <ac:picMk id="12" creationId="{EF34387A-F758-4778-8CF3-8C0ADF1DB3BA}"/>
          </ac:picMkLst>
        </pc:picChg>
        <pc:picChg chg="del">
          <ac:chgData name="karandeep singh" userId="3065a0ff34c2d986" providerId="LiveId" clId="{C0EE9D10-7E37-47EB-B322-9569B9D4EA9D}" dt="2024-03-02T16:30:37.370" v="229"/>
          <ac:picMkLst>
            <pc:docMk/>
            <pc:sldMk cId="30204001" sldId="274"/>
            <ac:picMk id="25" creationId="{0AEADBDB-E594-F588-BA41-E12DE138EF78}"/>
          </ac:picMkLst>
        </pc:picChg>
      </pc:sldChg>
      <pc:sldChg chg="addSp delSp modSp add del mod ord setBg delDesignElem">
        <pc:chgData name="karandeep singh" userId="3065a0ff34c2d986" providerId="LiveId" clId="{C0EE9D10-7E37-47EB-B322-9569B9D4EA9D}" dt="2024-03-02T16:12:37.142" v="169"/>
        <pc:sldMkLst>
          <pc:docMk/>
          <pc:sldMk cId="1753814313" sldId="274"/>
        </pc:sldMkLst>
        <pc:spChg chg="mod">
          <ac:chgData name="karandeep singh" userId="3065a0ff34c2d986" providerId="LiveId" clId="{C0EE9D10-7E37-47EB-B322-9569B9D4EA9D}" dt="2024-03-02T16:12:34.217" v="163" actId="26606"/>
          <ac:spMkLst>
            <pc:docMk/>
            <pc:sldMk cId="1753814313" sldId="274"/>
            <ac:spMk id="2" creationId="{ED54A068-3A44-7B43-7060-68206856ECBC}"/>
          </ac:spMkLst>
        </pc:spChg>
        <pc:spChg chg="mod">
          <ac:chgData name="karandeep singh" userId="3065a0ff34c2d986" providerId="LiveId" clId="{C0EE9D10-7E37-47EB-B322-9569B9D4EA9D}" dt="2024-03-02T16:12:35.864" v="166"/>
          <ac:spMkLst>
            <pc:docMk/>
            <pc:sldMk cId="1753814313" sldId="274"/>
            <ac:spMk id="3" creationId="{0993EEDA-8F08-C80B-4D69-DF45A0AA44D7}"/>
          </ac:spMkLst>
        </pc:spChg>
        <pc:spChg chg="add del">
          <ac:chgData name="karandeep singh" userId="3065a0ff34c2d986" providerId="LiveId" clId="{C0EE9D10-7E37-47EB-B322-9569B9D4EA9D}" dt="2024-03-02T16:12:30.958" v="161" actId="26606"/>
          <ac:spMkLst>
            <pc:docMk/>
            <pc:sldMk cId="1753814313" sldId="274"/>
            <ac:spMk id="13" creationId="{8651CFA9-6065-4243-AC48-858E359780B1}"/>
          </ac:spMkLst>
        </pc:spChg>
        <pc:spChg chg="add del">
          <ac:chgData name="karandeep singh" userId="3065a0ff34c2d986" providerId="LiveId" clId="{C0EE9D10-7E37-47EB-B322-9569B9D4EA9D}" dt="2024-03-02T16:12:30.958" v="161" actId="26606"/>
          <ac:spMkLst>
            <pc:docMk/>
            <pc:sldMk cId="1753814313" sldId="274"/>
            <ac:spMk id="15" creationId="{592DB257-3E16-4A3C-9E28-4682828127AD}"/>
          </ac:spMkLst>
        </pc:spChg>
        <pc:spChg chg="add del">
          <ac:chgData name="karandeep singh" userId="3065a0ff34c2d986" providerId="LiveId" clId="{C0EE9D10-7E37-47EB-B322-9569B9D4EA9D}" dt="2024-03-02T16:12:30.958" v="161" actId="26606"/>
          <ac:spMkLst>
            <pc:docMk/>
            <pc:sldMk cId="1753814313" sldId="274"/>
            <ac:spMk id="21" creationId="{2B89DF47-7F4F-4EFF-B791-FD95AE360311}"/>
          </ac:spMkLst>
        </pc:spChg>
        <pc:spChg chg="add del">
          <ac:chgData name="karandeep singh" userId="3065a0ff34c2d986" providerId="LiveId" clId="{C0EE9D10-7E37-47EB-B322-9569B9D4EA9D}" dt="2024-03-02T16:12:34.217" v="163" actId="26606"/>
          <ac:spMkLst>
            <pc:docMk/>
            <pc:sldMk cId="1753814313" sldId="274"/>
            <ac:spMk id="23" creationId="{A4FB2F27-3F7D-440E-A905-86607A926A29}"/>
          </ac:spMkLst>
        </pc:spChg>
        <pc:spChg chg="add del">
          <ac:chgData name="karandeep singh" userId="3065a0ff34c2d986" providerId="LiveId" clId="{C0EE9D10-7E37-47EB-B322-9569B9D4EA9D}" dt="2024-03-02T16:12:34.217" v="163" actId="26606"/>
          <ac:spMkLst>
            <pc:docMk/>
            <pc:sldMk cId="1753814313" sldId="274"/>
            <ac:spMk id="24" creationId="{AF678C14-A033-4139-BCA9-8382B039648B}"/>
          </ac:spMkLst>
        </pc:spChg>
        <pc:spChg chg="add del">
          <ac:chgData name="karandeep singh" userId="3065a0ff34c2d986" providerId="LiveId" clId="{C0EE9D10-7E37-47EB-B322-9569B9D4EA9D}" dt="2024-03-02T16:12:37.142" v="169"/>
          <ac:spMkLst>
            <pc:docMk/>
            <pc:sldMk cId="1753814313" sldId="274"/>
            <ac:spMk id="34" creationId="{EC4E2F1F-AEF5-38EE-6E62-6370E93DE05F}"/>
          </ac:spMkLst>
        </pc:spChg>
        <pc:spChg chg="add del">
          <ac:chgData name="karandeep singh" userId="3065a0ff34c2d986" providerId="LiveId" clId="{C0EE9D10-7E37-47EB-B322-9569B9D4EA9D}" dt="2024-03-02T16:12:37.142" v="169"/>
          <ac:spMkLst>
            <pc:docMk/>
            <pc:sldMk cId="1753814313" sldId="274"/>
            <ac:spMk id="35" creationId="{9C40FB1E-8EFD-A37E-0F8A-1F7E32C042A5}"/>
          </ac:spMkLst>
        </pc:spChg>
        <pc:spChg chg="add del">
          <ac:chgData name="karandeep singh" userId="3065a0ff34c2d986" providerId="LiveId" clId="{C0EE9D10-7E37-47EB-B322-9569B9D4EA9D}" dt="2024-03-02T16:12:37.142" v="169"/>
          <ac:spMkLst>
            <pc:docMk/>
            <pc:sldMk cId="1753814313" sldId="274"/>
            <ac:spMk id="37" creationId="{CE261C2D-4F12-1DF0-CC22-CB294D9DFBE9}"/>
          </ac:spMkLst>
        </pc:spChg>
        <pc:grpChg chg="add del">
          <ac:chgData name="karandeep singh" userId="3065a0ff34c2d986" providerId="LiveId" clId="{C0EE9D10-7E37-47EB-B322-9569B9D4EA9D}" dt="2024-03-02T16:12:30.958" v="161" actId="26606"/>
          <ac:grpSpMkLst>
            <pc:docMk/>
            <pc:sldMk cId="1753814313" sldId="274"/>
            <ac:grpSpMk id="17" creationId="{14BC94DC-F247-4A15-B059-A48AEE4AB434}"/>
          </ac:grpSpMkLst>
        </pc:grpChg>
        <pc:grpChg chg="add del">
          <ac:chgData name="karandeep singh" userId="3065a0ff34c2d986" providerId="LiveId" clId="{C0EE9D10-7E37-47EB-B322-9569B9D4EA9D}" dt="2024-03-02T16:12:34.217" v="163" actId="26606"/>
          <ac:grpSpMkLst>
            <pc:docMk/>
            <pc:sldMk cId="1753814313" sldId="274"/>
            <ac:grpSpMk id="25" creationId="{3489A2D2-B3AA-488C-B20E-15DBB97548C6}"/>
          </ac:grpSpMkLst>
        </pc:grpChg>
        <pc:grpChg chg="add del">
          <ac:chgData name="karandeep singh" userId="3065a0ff34c2d986" providerId="LiveId" clId="{C0EE9D10-7E37-47EB-B322-9569B9D4EA9D}" dt="2024-03-02T16:12:37.142" v="169"/>
          <ac:grpSpMkLst>
            <pc:docMk/>
            <pc:sldMk cId="1753814313" sldId="274"/>
            <ac:grpSpMk id="36" creationId="{EAE42804-2860-40D0-FC9E-D86C5D4B74D4}"/>
          </ac:grpSpMkLst>
        </pc:grpChg>
        <pc:picChg chg="add del">
          <ac:chgData name="karandeep singh" userId="3065a0ff34c2d986" providerId="LiveId" clId="{C0EE9D10-7E37-47EB-B322-9569B9D4EA9D}" dt="2024-03-02T16:12:34.494" v="164" actId="478"/>
          <ac:picMkLst>
            <pc:docMk/>
            <pc:sldMk cId="1753814313" sldId="274"/>
            <ac:picMk id="4" creationId="{A6F25129-654F-EF5E-F578-4AEC2FA9E6A9}"/>
          </ac:picMkLst>
        </pc:picChg>
        <pc:picChg chg="add mod">
          <ac:chgData name="karandeep singh" userId="3065a0ff34c2d986" providerId="LiveId" clId="{C0EE9D10-7E37-47EB-B322-9569B9D4EA9D}" dt="2024-03-02T16:12:30.958" v="161" actId="26606"/>
          <ac:picMkLst>
            <pc:docMk/>
            <pc:sldMk cId="1753814313" sldId="274"/>
            <ac:picMk id="8" creationId="{30A6FD2D-3C0E-6E6F-2A5A-81175C1A159D}"/>
          </ac:picMkLst>
        </pc:picChg>
      </pc:sldChg>
      <pc:sldChg chg="addSp delSp modSp add mod">
        <pc:chgData name="karandeep singh" userId="3065a0ff34c2d986" providerId="LiveId" clId="{C0EE9D10-7E37-47EB-B322-9569B9D4EA9D}" dt="2024-03-02T17:53:07.467" v="497" actId="14100"/>
        <pc:sldMkLst>
          <pc:docMk/>
          <pc:sldMk cId="648289103" sldId="275"/>
        </pc:sldMkLst>
        <pc:spChg chg="mod">
          <ac:chgData name="karandeep singh" userId="3065a0ff34c2d986" providerId="LiveId" clId="{C0EE9D10-7E37-47EB-B322-9569B9D4EA9D}" dt="2024-03-02T16:39:13.113" v="444" actId="14100"/>
          <ac:spMkLst>
            <pc:docMk/>
            <pc:sldMk cId="648289103" sldId="275"/>
            <ac:spMk id="2" creationId="{D1C04EA6-331E-0983-AA6C-A81057B90249}"/>
          </ac:spMkLst>
        </pc:spChg>
        <pc:spChg chg="del">
          <ac:chgData name="karandeep singh" userId="3065a0ff34c2d986" providerId="LiveId" clId="{C0EE9D10-7E37-47EB-B322-9569B9D4EA9D}" dt="2024-03-02T16:39:40.060" v="446" actId="478"/>
          <ac:spMkLst>
            <pc:docMk/>
            <pc:sldMk cId="648289103" sldId="275"/>
            <ac:spMk id="6" creationId="{83676383-9CE8-95F6-C070-D462BB047D1C}"/>
          </ac:spMkLst>
        </pc:spChg>
        <pc:picChg chg="add mod">
          <ac:chgData name="karandeep singh" userId="3065a0ff34c2d986" providerId="LiveId" clId="{C0EE9D10-7E37-47EB-B322-9569B9D4EA9D}" dt="2024-03-02T17:53:07.467" v="497" actId="14100"/>
          <ac:picMkLst>
            <pc:docMk/>
            <pc:sldMk cId="648289103" sldId="275"/>
            <ac:picMk id="4" creationId="{05D3B798-1540-E5E6-1BA5-FA123C9BEB13}"/>
          </ac:picMkLst>
        </pc:picChg>
        <pc:picChg chg="add del mod">
          <ac:chgData name="karandeep singh" userId="3065a0ff34c2d986" providerId="LiveId" clId="{C0EE9D10-7E37-47EB-B322-9569B9D4EA9D}" dt="2024-03-02T17:51:59.782" v="480" actId="21"/>
          <ac:picMkLst>
            <pc:docMk/>
            <pc:sldMk cId="648289103" sldId="275"/>
            <ac:picMk id="7" creationId="{9B7F20B1-8417-F153-844C-74A8804176CB}"/>
          </ac:picMkLst>
        </pc:picChg>
        <pc:picChg chg="del">
          <ac:chgData name="karandeep singh" userId="3065a0ff34c2d986" providerId="LiveId" clId="{C0EE9D10-7E37-47EB-B322-9569B9D4EA9D}" dt="2024-03-02T16:39:38.623" v="445" actId="478"/>
          <ac:picMkLst>
            <pc:docMk/>
            <pc:sldMk cId="648289103" sldId="275"/>
            <ac:picMk id="12" creationId="{BDBFFAFE-CBC4-BEE2-435F-9C9F03740404}"/>
          </ac:picMkLst>
        </pc:picChg>
      </pc:sldChg>
      <pc:sldChg chg="addSp modSp add mod">
        <pc:chgData name="karandeep singh" userId="3065a0ff34c2d986" providerId="LiveId" clId="{C0EE9D10-7E37-47EB-B322-9569B9D4EA9D}" dt="2024-03-02T17:54:07.388" v="503" actId="14100"/>
        <pc:sldMkLst>
          <pc:docMk/>
          <pc:sldMk cId="121972926" sldId="276"/>
        </pc:sldMkLst>
        <pc:spChg chg="mod">
          <ac:chgData name="karandeep singh" userId="3065a0ff34c2d986" providerId="LiveId" clId="{C0EE9D10-7E37-47EB-B322-9569B9D4EA9D}" dt="2024-03-02T16:39:53.902" v="468" actId="20577"/>
          <ac:spMkLst>
            <pc:docMk/>
            <pc:sldMk cId="121972926" sldId="276"/>
            <ac:spMk id="2" creationId="{30ED00BA-C625-0CDA-D7C3-E0FC8F14922B}"/>
          </ac:spMkLst>
        </pc:spChg>
        <pc:picChg chg="add mod modCrop">
          <ac:chgData name="karandeep singh" userId="3065a0ff34c2d986" providerId="LiveId" clId="{C0EE9D10-7E37-47EB-B322-9569B9D4EA9D}" dt="2024-03-02T17:54:07.388" v="503" actId="14100"/>
          <ac:picMkLst>
            <pc:docMk/>
            <pc:sldMk cId="121972926" sldId="276"/>
            <ac:picMk id="4" creationId="{4D5548DB-69F0-107A-1C64-E1A95A684489}"/>
          </ac:picMkLst>
        </pc:picChg>
      </pc:sldChg>
      <pc:sldChg chg="addSp delSp modSp add mod">
        <pc:chgData name="karandeep singh" userId="3065a0ff34c2d986" providerId="LiveId" clId="{C0EE9D10-7E37-47EB-B322-9569B9D4EA9D}" dt="2024-03-02T17:52:11.579" v="486" actId="14100"/>
        <pc:sldMkLst>
          <pc:docMk/>
          <pc:sldMk cId="2181319140" sldId="277"/>
        </pc:sldMkLst>
        <pc:picChg chg="del">
          <ac:chgData name="karandeep singh" userId="3065a0ff34c2d986" providerId="LiveId" clId="{C0EE9D10-7E37-47EB-B322-9569B9D4EA9D}" dt="2024-03-02T17:52:05.007" v="482" actId="478"/>
          <ac:picMkLst>
            <pc:docMk/>
            <pc:sldMk cId="2181319140" sldId="277"/>
            <ac:picMk id="4" creationId="{88C9C3C8-3419-EDA1-20B1-BEE7A5A9A968}"/>
          </ac:picMkLst>
        </pc:picChg>
        <pc:picChg chg="add mod">
          <ac:chgData name="karandeep singh" userId="3065a0ff34c2d986" providerId="LiveId" clId="{C0EE9D10-7E37-47EB-B322-9569B9D4EA9D}" dt="2024-03-02T17:52:11.579" v="486" actId="14100"/>
          <ac:picMkLst>
            <pc:docMk/>
            <pc:sldMk cId="2181319140" sldId="277"/>
            <ac:picMk id="7" creationId="{9B7F20B1-8417-F153-844C-74A8804176CB}"/>
          </ac:picMkLst>
        </pc:picChg>
      </pc:sldChg>
      <pc:sldChg chg="add del">
        <pc:chgData name="karandeep singh" userId="3065a0ff34c2d986" providerId="LiveId" clId="{C0EE9D10-7E37-47EB-B322-9569B9D4EA9D}" dt="2024-03-02T17:53:04.409" v="496" actId="47"/>
        <pc:sldMkLst>
          <pc:docMk/>
          <pc:sldMk cId="4052787801" sldId="278"/>
        </pc:sldMkLst>
      </pc:sldChg>
      <pc:sldChg chg="addSp delSp modSp add mod">
        <pc:chgData name="karandeep singh" userId="3065a0ff34c2d986" providerId="LiveId" clId="{C0EE9D10-7E37-47EB-B322-9569B9D4EA9D}" dt="2024-03-02T17:52:57.276" v="495" actId="14100"/>
        <pc:sldMkLst>
          <pc:docMk/>
          <pc:sldMk cId="1185435567" sldId="279"/>
        </pc:sldMkLst>
        <pc:picChg chg="add mod">
          <ac:chgData name="karandeep singh" userId="3065a0ff34c2d986" providerId="LiveId" clId="{C0EE9D10-7E37-47EB-B322-9569B9D4EA9D}" dt="2024-03-02T17:52:57.276" v="495" actId="14100"/>
          <ac:picMkLst>
            <pc:docMk/>
            <pc:sldMk cId="1185435567" sldId="279"/>
            <ac:picMk id="4" creationId="{77527A57-F4EE-1CF7-EB60-9889E53107A2}"/>
          </ac:picMkLst>
        </pc:picChg>
        <pc:picChg chg="del">
          <ac:chgData name="karandeep singh" userId="3065a0ff34c2d986" providerId="LiveId" clId="{C0EE9D10-7E37-47EB-B322-9569B9D4EA9D}" dt="2024-03-02T17:52:51.020" v="492" actId="478"/>
          <ac:picMkLst>
            <pc:docMk/>
            <pc:sldMk cId="1185435567" sldId="279"/>
            <ac:picMk id="7" creationId="{D5F1A045-79FD-4A30-F1C9-893878E2E7FF}"/>
          </ac:picMkLst>
        </pc:picChg>
      </pc:sldChg>
      <pc:sldChg chg="addSp delSp modSp add mod">
        <pc:chgData name="karandeep singh" userId="3065a0ff34c2d986" providerId="LiveId" clId="{C0EE9D10-7E37-47EB-B322-9569B9D4EA9D}" dt="2024-03-02T17:57:17.683" v="526" actId="1076"/>
        <pc:sldMkLst>
          <pc:docMk/>
          <pc:sldMk cId="3750533134" sldId="280"/>
        </pc:sldMkLst>
        <pc:picChg chg="del">
          <ac:chgData name="karandeep singh" userId="3065a0ff34c2d986" providerId="LiveId" clId="{C0EE9D10-7E37-47EB-B322-9569B9D4EA9D}" dt="2024-03-02T17:54:12.983" v="505" actId="478"/>
          <ac:picMkLst>
            <pc:docMk/>
            <pc:sldMk cId="3750533134" sldId="280"/>
            <ac:picMk id="4" creationId="{FF293034-32C4-38F8-1B32-907997214570}"/>
          </ac:picMkLst>
        </pc:picChg>
        <pc:picChg chg="add del mod">
          <ac:chgData name="karandeep singh" userId="3065a0ff34c2d986" providerId="LiveId" clId="{C0EE9D10-7E37-47EB-B322-9569B9D4EA9D}" dt="2024-03-02T17:55:57.296" v="514" actId="478"/>
          <ac:picMkLst>
            <pc:docMk/>
            <pc:sldMk cId="3750533134" sldId="280"/>
            <ac:picMk id="5" creationId="{592F617E-A4EA-765D-B80B-5304014A56F6}"/>
          </ac:picMkLst>
        </pc:picChg>
        <pc:picChg chg="add del mod">
          <ac:chgData name="karandeep singh" userId="3065a0ff34c2d986" providerId="LiveId" clId="{C0EE9D10-7E37-47EB-B322-9569B9D4EA9D}" dt="2024-03-02T17:56:42.292" v="518" actId="478"/>
          <ac:picMkLst>
            <pc:docMk/>
            <pc:sldMk cId="3750533134" sldId="280"/>
            <ac:picMk id="7" creationId="{F6F1A5D1-A366-8BFE-8A15-52DF8763DFD4}"/>
          </ac:picMkLst>
        </pc:picChg>
        <pc:picChg chg="add del mod">
          <ac:chgData name="karandeep singh" userId="3065a0ff34c2d986" providerId="LiveId" clId="{C0EE9D10-7E37-47EB-B322-9569B9D4EA9D}" dt="2024-03-02T17:57:12.364" v="523" actId="478"/>
          <ac:picMkLst>
            <pc:docMk/>
            <pc:sldMk cId="3750533134" sldId="280"/>
            <ac:picMk id="9" creationId="{DE7955CF-5E13-F3B3-F720-0EAA1BCB77F6}"/>
          </ac:picMkLst>
        </pc:picChg>
        <pc:picChg chg="add mod">
          <ac:chgData name="karandeep singh" userId="3065a0ff34c2d986" providerId="LiveId" clId="{C0EE9D10-7E37-47EB-B322-9569B9D4EA9D}" dt="2024-03-02T17:57:17.683" v="526" actId="1076"/>
          <ac:picMkLst>
            <pc:docMk/>
            <pc:sldMk cId="3750533134" sldId="280"/>
            <ac:picMk id="11" creationId="{A3FE24A6-67DE-D959-580F-E5EA8145531D}"/>
          </ac:picMkLst>
        </pc:picChg>
      </pc:sldChg>
      <pc:sldChg chg="delSp add del mod">
        <pc:chgData name="karandeep singh" userId="3065a0ff34c2d986" providerId="LiveId" clId="{C0EE9D10-7E37-47EB-B322-9569B9D4EA9D}" dt="2024-03-02T17:57:47.081" v="531" actId="47"/>
        <pc:sldMkLst>
          <pc:docMk/>
          <pc:sldMk cId="78045766" sldId="281"/>
        </pc:sldMkLst>
        <pc:picChg chg="del">
          <ac:chgData name="karandeep singh" userId="3065a0ff34c2d986" providerId="LiveId" clId="{C0EE9D10-7E37-47EB-B322-9569B9D4EA9D}" dt="2024-03-02T17:54:51.595" v="513" actId="478"/>
          <ac:picMkLst>
            <pc:docMk/>
            <pc:sldMk cId="78045766" sldId="281"/>
            <ac:picMk id="5" creationId="{461CD59F-41E9-F922-E27C-847E87EB4218}"/>
          </ac:picMkLst>
        </pc:picChg>
      </pc:sldChg>
      <pc:sldChg chg="addSp delSp modSp add mod">
        <pc:chgData name="karandeep singh" userId="3065a0ff34c2d986" providerId="LiveId" clId="{C0EE9D10-7E37-47EB-B322-9569B9D4EA9D}" dt="2024-03-02T17:58:24.547" v="540" actId="14100"/>
        <pc:sldMkLst>
          <pc:docMk/>
          <pc:sldMk cId="359903709" sldId="282"/>
        </pc:sldMkLst>
        <pc:picChg chg="add del">
          <ac:chgData name="karandeep singh" userId="3065a0ff34c2d986" providerId="LiveId" clId="{C0EE9D10-7E37-47EB-B322-9569B9D4EA9D}" dt="2024-03-02T17:58:15.278" v="535" actId="478"/>
          <ac:picMkLst>
            <pc:docMk/>
            <pc:sldMk cId="359903709" sldId="282"/>
            <ac:picMk id="4" creationId="{1479FAF0-F2F5-00FA-66F6-1B1DDBD132C5}"/>
          </ac:picMkLst>
        </pc:picChg>
        <pc:picChg chg="add mod">
          <ac:chgData name="karandeep singh" userId="3065a0ff34c2d986" providerId="LiveId" clId="{C0EE9D10-7E37-47EB-B322-9569B9D4EA9D}" dt="2024-03-02T17:58:24.547" v="540" actId="14100"/>
          <ac:picMkLst>
            <pc:docMk/>
            <pc:sldMk cId="359903709" sldId="282"/>
            <ac:picMk id="6" creationId="{DBD7DD80-3825-8FCC-03F2-4B644CC557B3}"/>
          </ac:picMkLst>
        </pc:picChg>
        <pc:picChg chg="del">
          <ac:chgData name="karandeep singh" userId="3065a0ff34c2d986" providerId="LiveId" clId="{C0EE9D10-7E37-47EB-B322-9569B9D4EA9D}" dt="2024-03-02T17:57:51.534" v="534" actId="478"/>
          <ac:picMkLst>
            <pc:docMk/>
            <pc:sldMk cId="359903709" sldId="282"/>
            <ac:picMk id="9" creationId="{0C6EA876-C7B7-25F0-5F01-D9CB345FD7CA}"/>
          </ac:picMkLst>
        </pc:picChg>
      </pc:sldChg>
      <pc:sldChg chg="delSp add del mod">
        <pc:chgData name="karandeep singh" userId="3065a0ff34c2d986" providerId="LiveId" clId="{C0EE9D10-7E37-47EB-B322-9569B9D4EA9D}" dt="2024-03-02T17:57:48.257" v="532" actId="47"/>
        <pc:sldMkLst>
          <pc:docMk/>
          <pc:sldMk cId="11952211" sldId="283"/>
        </pc:sldMkLst>
        <pc:picChg chg="del">
          <ac:chgData name="karandeep singh" userId="3065a0ff34c2d986" providerId="LiveId" clId="{C0EE9D10-7E37-47EB-B322-9569B9D4EA9D}" dt="2024-03-02T17:57:41.137" v="528" actId="478"/>
          <ac:picMkLst>
            <pc:docMk/>
            <pc:sldMk cId="11952211" sldId="283"/>
            <ac:picMk id="9" creationId="{3D1C3955-8C7E-5466-4A65-A8761792A8FC}"/>
          </ac:picMkLst>
        </pc:picChg>
      </pc:sldChg>
      <pc:sldChg chg="addSp delSp modSp add mod">
        <pc:chgData name="karandeep singh" userId="3065a0ff34c2d986" providerId="LiveId" clId="{C0EE9D10-7E37-47EB-B322-9569B9D4EA9D}" dt="2024-03-02T17:59:18.811" v="545" actId="1076"/>
        <pc:sldMkLst>
          <pc:docMk/>
          <pc:sldMk cId="2956426734" sldId="283"/>
        </pc:sldMkLst>
        <pc:picChg chg="add mod">
          <ac:chgData name="karandeep singh" userId="3065a0ff34c2d986" providerId="LiveId" clId="{C0EE9D10-7E37-47EB-B322-9569B9D4EA9D}" dt="2024-03-02T17:59:18.811" v="545" actId="1076"/>
          <ac:picMkLst>
            <pc:docMk/>
            <pc:sldMk cId="2956426734" sldId="283"/>
            <ac:picMk id="4" creationId="{F57056A2-4ED8-6005-90EE-67ABA51FE2E8}"/>
          </ac:picMkLst>
        </pc:picChg>
        <pc:picChg chg="del">
          <ac:chgData name="karandeep singh" userId="3065a0ff34c2d986" providerId="LiveId" clId="{C0EE9D10-7E37-47EB-B322-9569B9D4EA9D}" dt="2024-03-02T17:59:14.199" v="542" actId="478"/>
          <ac:picMkLst>
            <pc:docMk/>
            <pc:sldMk cId="2956426734" sldId="283"/>
            <ac:picMk id="6" creationId="{C03B1DD7-D03F-B829-4A47-263456DDFFDC}"/>
          </ac:picMkLst>
        </pc:picChg>
      </pc:sldChg>
      <pc:sldChg chg="addSp modSp new mod">
        <pc:chgData name="karandeep singh" userId="3065a0ff34c2d986" providerId="LiveId" clId="{C0EE9D10-7E37-47EB-B322-9569B9D4EA9D}" dt="2024-03-02T18:06:26.887" v="881"/>
        <pc:sldMkLst>
          <pc:docMk/>
          <pc:sldMk cId="1227523528" sldId="284"/>
        </pc:sldMkLst>
        <pc:spChg chg="mod">
          <ac:chgData name="karandeep singh" userId="3065a0ff34c2d986" providerId="LiveId" clId="{C0EE9D10-7E37-47EB-B322-9569B9D4EA9D}" dt="2024-03-02T18:04:11.573" v="638" actId="20577"/>
          <ac:spMkLst>
            <pc:docMk/>
            <pc:sldMk cId="1227523528" sldId="284"/>
            <ac:spMk id="2" creationId="{AD1FF194-0528-113C-4769-0298143961E2}"/>
          </ac:spMkLst>
        </pc:spChg>
        <pc:spChg chg="mod">
          <ac:chgData name="karandeep singh" userId="3065a0ff34c2d986" providerId="LiveId" clId="{C0EE9D10-7E37-47EB-B322-9569B9D4EA9D}" dt="2024-03-02T18:06:26.887" v="881"/>
          <ac:spMkLst>
            <pc:docMk/>
            <pc:sldMk cId="1227523528" sldId="284"/>
            <ac:spMk id="3" creationId="{3DD57C32-B0F6-9504-1030-D8AA76674F38}"/>
          </ac:spMkLst>
        </pc:spChg>
        <pc:picChg chg="add mod">
          <ac:chgData name="karandeep singh" userId="3065a0ff34c2d986" providerId="LiveId" clId="{C0EE9D10-7E37-47EB-B322-9569B9D4EA9D}" dt="2024-03-02T18:06:00.234" v="870" actId="1076"/>
          <ac:picMkLst>
            <pc:docMk/>
            <pc:sldMk cId="1227523528" sldId="284"/>
            <ac:picMk id="4" creationId="{148801BD-C3C9-8443-9809-D6C57560C49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3/2/2024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1608245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3/2/2024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53190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3/2/2024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17149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3/2/2024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708386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3/2/2024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64795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3/2/2024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928000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3/2/2024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6172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3/2/2024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629047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3/2/2024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72964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3/2/2024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34315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3/2/2024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06207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3/2/2024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‹N°›</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82389608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27" r:id="rId3"/>
    <p:sldLayoutId id="2147483728" r:id="rId4"/>
    <p:sldLayoutId id="2147483729" r:id="rId5"/>
    <p:sldLayoutId id="2147483730" r:id="rId6"/>
    <p:sldLayoutId id="2147483731" r:id="rId7"/>
    <p:sldLayoutId id="2147483735" r:id="rId8"/>
    <p:sldLayoutId id="2147483732" r:id="rId9"/>
    <p:sldLayoutId id="2147483733" r:id="rId10"/>
    <p:sldLayoutId id="214748373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kstar937/Controle_acc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Image 11" descr="Une image contenant texte, ordinateur, ordinateur portable, intérieur&#10;&#10;Description générée automatiquement">
            <a:extLst>
              <a:ext uri="{FF2B5EF4-FFF2-40B4-BE49-F238E27FC236}">
                <a16:creationId xmlns:a16="http://schemas.microsoft.com/office/drawing/2014/main" id="{A10B52C7-30E7-070F-962A-E20ED99EF523}"/>
              </a:ext>
            </a:extLst>
          </p:cNvPr>
          <p:cNvPicPr>
            <a:picLocks noChangeAspect="1"/>
          </p:cNvPicPr>
          <p:nvPr/>
        </p:nvPicPr>
        <p:blipFill rotWithShape="1">
          <a:blip r:embed="rId2">
            <a:alphaModFix amt="60000"/>
          </a:blip>
          <a:srcRect l="5" r="1" b="1"/>
          <a:stretch/>
        </p:blipFill>
        <p:spPr>
          <a:xfrm>
            <a:off x="3048" y="10"/>
            <a:ext cx="12188952" cy="6856614"/>
          </a:xfrm>
          <a:prstGeom prst="rect">
            <a:avLst/>
          </a:prstGeom>
        </p:spPr>
      </p:pic>
      <p:grpSp>
        <p:nvGrpSpPr>
          <p:cNvPr id="54" name="Group 53">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55" name="Picture 54">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56" name="Picture 55">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re 1">
            <a:extLst>
              <a:ext uri="{FF2B5EF4-FFF2-40B4-BE49-F238E27FC236}">
                <a16:creationId xmlns:a16="http://schemas.microsoft.com/office/drawing/2014/main" id="{DCC32D1A-03A1-8FDA-3846-1CA09C02DC3F}"/>
              </a:ext>
            </a:extLst>
          </p:cNvPr>
          <p:cNvSpPr>
            <a:spLocks noGrp="1"/>
          </p:cNvSpPr>
          <p:nvPr>
            <p:ph type="ctrTitle"/>
          </p:nvPr>
        </p:nvSpPr>
        <p:spPr>
          <a:xfrm>
            <a:off x="996275" y="744909"/>
            <a:ext cx="10190071" cy="3145855"/>
          </a:xfrm>
        </p:spPr>
        <p:txBody>
          <a:bodyPr anchor="b">
            <a:normAutofit/>
          </a:bodyPr>
          <a:lstStyle/>
          <a:p>
            <a:r>
              <a:rPr lang="fr-FR" sz="5200" dirty="0">
                <a:solidFill>
                  <a:srgbClr val="FFFFFF"/>
                </a:solidFill>
              </a:rPr>
              <a:t>Le contrôle d’accès </a:t>
            </a:r>
          </a:p>
        </p:txBody>
      </p:sp>
      <p:sp>
        <p:nvSpPr>
          <p:cNvPr id="3" name="Sous-titre 2">
            <a:extLst>
              <a:ext uri="{FF2B5EF4-FFF2-40B4-BE49-F238E27FC236}">
                <a16:creationId xmlns:a16="http://schemas.microsoft.com/office/drawing/2014/main" id="{E0341583-A290-A020-6051-E4E964C36360}"/>
              </a:ext>
            </a:extLst>
          </p:cNvPr>
          <p:cNvSpPr>
            <a:spLocks noGrp="1"/>
          </p:cNvSpPr>
          <p:nvPr>
            <p:ph type="subTitle" idx="1"/>
          </p:nvPr>
        </p:nvSpPr>
        <p:spPr>
          <a:xfrm>
            <a:off x="-2481514" y="6450670"/>
            <a:ext cx="9781327" cy="2056617"/>
          </a:xfrm>
        </p:spPr>
        <p:txBody>
          <a:bodyPr anchor="t">
            <a:normAutofit/>
          </a:bodyPr>
          <a:lstStyle/>
          <a:p>
            <a:r>
              <a:rPr lang="fr-FR" sz="2200" dirty="0">
                <a:solidFill>
                  <a:srgbClr val="FFFFFF"/>
                </a:solidFill>
              </a:rPr>
              <a:t>Par </a:t>
            </a:r>
            <a:r>
              <a:rPr lang="fr-FR" sz="2000" dirty="0">
                <a:solidFill>
                  <a:schemeClr val="bg1"/>
                </a:solidFill>
              </a:rPr>
              <a:t>: </a:t>
            </a:r>
            <a:r>
              <a:rPr lang="fr-FR" sz="2000" dirty="0" err="1">
                <a:solidFill>
                  <a:schemeClr val="bg1"/>
                </a:solidFill>
              </a:rPr>
              <a:t>Karandeep</a:t>
            </a:r>
            <a:r>
              <a:rPr lang="fr-FR" sz="2000" dirty="0">
                <a:solidFill>
                  <a:schemeClr val="bg1"/>
                </a:solidFill>
              </a:rPr>
              <a:t>, Nathan, </a:t>
            </a:r>
            <a:r>
              <a:rPr lang="fr-FR" sz="2000" dirty="0" err="1">
                <a:solidFill>
                  <a:schemeClr val="bg1"/>
                </a:solidFill>
              </a:rPr>
              <a:t>Sarangan</a:t>
            </a:r>
            <a:r>
              <a:rPr lang="fr-FR" sz="2000" dirty="0">
                <a:solidFill>
                  <a:schemeClr val="bg1"/>
                </a:solidFill>
              </a:rPr>
              <a:t>, Fabio</a:t>
            </a:r>
            <a:endParaRPr lang="fr-FR" sz="2200" dirty="0">
              <a:solidFill>
                <a:schemeClr val="bg1"/>
              </a:solidFill>
            </a:endParaRPr>
          </a:p>
        </p:txBody>
      </p:sp>
    </p:spTree>
    <p:extLst>
      <p:ext uri="{BB962C8B-B14F-4D97-AF65-F5344CB8AC3E}">
        <p14:creationId xmlns:p14="http://schemas.microsoft.com/office/powerpoint/2010/main" val="9082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519D8-1DD8-00BF-84C9-C9E746AC70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F6EF7B0-01FB-6590-C7BE-EFC68FC2CE95}"/>
              </a:ext>
            </a:extLst>
          </p:cNvPr>
          <p:cNvSpPr>
            <a:spLocks noGrp="1"/>
          </p:cNvSpPr>
          <p:nvPr>
            <p:ph type="title"/>
          </p:nvPr>
        </p:nvSpPr>
        <p:spPr>
          <a:xfrm>
            <a:off x="996274" y="336607"/>
            <a:ext cx="11192677" cy="2113150"/>
          </a:xfrm>
        </p:spPr>
        <p:txBody>
          <a:bodyPr vert="horz" lIns="91440" tIns="45720" rIns="91440" bIns="45720" rtlCol="0" anchor="t">
            <a:normAutofit/>
          </a:bodyPr>
          <a:lstStyle/>
          <a:p>
            <a:r>
              <a:rPr lang="en-US" u="sng"/>
              <a:t>Qu’avons-nous fait avec le cahier des charges? </a:t>
            </a:r>
            <a:endParaRPr lang="en-US" u="sng" dirty="0"/>
          </a:p>
        </p:txBody>
      </p:sp>
      <p:pic>
        <p:nvPicPr>
          <p:cNvPr id="12" name="Image 11" descr="Une image contenant texte, diagramme, ligne, capture d’écran&#10;&#10;Description générée automatiquement">
            <a:extLst>
              <a:ext uri="{FF2B5EF4-FFF2-40B4-BE49-F238E27FC236}">
                <a16:creationId xmlns:a16="http://schemas.microsoft.com/office/drawing/2014/main" id="{EF34387A-F758-4778-8CF3-8C0ADF1DB3BA}"/>
              </a:ext>
            </a:extLst>
          </p:cNvPr>
          <p:cNvPicPr>
            <a:picLocks noChangeAspect="1"/>
          </p:cNvPicPr>
          <p:nvPr/>
        </p:nvPicPr>
        <p:blipFill rotWithShape="1">
          <a:blip r:embed="rId2">
            <a:extLst>
              <a:ext uri="{28A0092B-C50C-407E-A947-70E740481C1C}">
                <a14:useLocalDpi xmlns:a14="http://schemas.microsoft.com/office/drawing/2010/main" val="0"/>
              </a:ext>
            </a:extLst>
          </a:blip>
          <a:srcRect l="44491" t="24861" r="912" b="23334"/>
          <a:stretch/>
        </p:blipFill>
        <p:spPr>
          <a:xfrm>
            <a:off x="163902" y="1184257"/>
            <a:ext cx="9999396" cy="5337136"/>
          </a:xfrm>
          <a:prstGeom prst="rect">
            <a:avLst/>
          </a:prstGeom>
        </p:spPr>
      </p:pic>
      <p:sp>
        <p:nvSpPr>
          <p:cNvPr id="6" name="ZoneTexte 5">
            <a:extLst>
              <a:ext uri="{FF2B5EF4-FFF2-40B4-BE49-F238E27FC236}">
                <a16:creationId xmlns:a16="http://schemas.microsoft.com/office/drawing/2014/main" id="{CCC1E3D6-64D0-08C6-93C4-6BD129E86058}"/>
              </a:ext>
            </a:extLst>
          </p:cNvPr>
          <p:cNvSpPr txBox="1"/>
          <p:nvPr/>
        </p:nvSpPr>
        <p:spPr>
          <a:xfrm>
            <a:off x="9381910" y="5496228"/>
            <a:ext cx="2908497" cy="861774"/>
          </a:xfrm>
          <a:prstGeom prst="rect">
            <a:avLst/>
          </a:prstGeom>
          <a:noFill/>
        </p:spPr>
        <p:txBody>
          <a:bodyPr wrap="square" rtlCol="0">
            <a:spAutoFit/>
          </a:bodyPr>
          <a:lstStyle/>
          <a:p>
            <a:r>
              <a:rPr lang="fr-FR" dirty="0"/>
              <a:t>Organigramme pour les fonctions de l’installateur</a:t>
            </a:r>
          </a:p>
          <a:p>
            <a:r>
              <a:rPr lang="fr-FR" sz="1400" dirty="0"/>
              <a:t>Partie 2</a:t>
            </a:r>
          </a:p>
        </p:txBody>
      </p:sp>
    </p:spTree>
    <p:extLst>
      <p:ext uri="{BB962C8B-B14F-4D97-AF65-F5344CB8AC3E}">
        <p14:creationId xmlns:p14="http://schemas.microsoft.com/office/powerpoint/2010/main" val="3020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5A2A2-46BE-3815-14AB-6FF8BF86E69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1C04EA6-331E-0983-AA6C-A81057B90249}"/>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a:t>
            </a:r>
            <a:r>
              <a:rPr lang="en-US" u="sng" dirty="0" err="1"/>
              <a:t>Programme</a:t>
            </a:r>
            <a:r>
              <a:rPr lang="en-US" u="sng" dirty="0"/>
              <a:t> pour </a:t>
            </a:r>
            <a:r>
              <a:rPr lang="en-US" u="sng" dirty="0" err="1"/>
              <a:t>utilisateur</a:t>
            </a:r>
            <a:endParaRPr lang="en-US" u="sng" dirty="0"/>
          </a:p>
        </p:txBody>
      </p:sp>
      <p:pic>
        <p:nvPicPr>
          <p:cNvPr id="4" name="Image 3">
            <a:extLst>
              <a:ext uri="{FF2B5EF4-FFF2-40B4-BE49-F238E27FC236}">
                <a16:creationId xmlns:a16="http://schemas.microsoft.com/office/drawing/2014/main" id="{05D3B798-1540-E5E6-1BA5-FA123C9BEB13}"/>
              </a:ext>
            </a:extLst>
          </p:cNvPr>
          <p:cNvPicPr>
            <a:picLocks noChangeAspect="1"/>
          </p:cNvPicPr>
          <p:nvPr/>
        </p:nvPicPr>
        <p:blipFill>
          <a:blip r:embed="rId2"/>
          <a:stretch>
            <a:fillRect/>
          </a:stretch>
        </p:blipFill>
        <p:spPr>
          <a:xfrm>
            <a:off x="83537" y="1940794"/>
            <a:ext cx="10733255" cy="3776515"/>
          </a:xfrm>
          <a:prstGeom prst="rect">
            <a:avLst/>
          </a:prstGeom>
        </p:spPr>
      </p:pic>
    </p:spTree>
    <p:extLst>
      <p:ext uri="{BB962C8B-B14F-4D97-AF65-F5344CB8AC3E}">
        <p14:creationId xmlns:p14="http://schemas.microsoft.com/office/powerpoint/2010/main" val="648289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B74DB-CD67-F112-17E4-28A19F9DA75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3544293-0E76-5DCB-0A83-E8FD577F68D5}"/>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a:t>
            </a:r>
            <a:r>
              <a:rPr lang="en-US" u="sng" dirty="0" err="1"/>
              <a:t>Programme</a:t>
            </a:r>
            <a:r>
              <a:rPr lang="en-US" u="sng" dirty="0"/>
              <a:t> pour </a:t>
            </a:r>
            <a:r>
              <a:rPr lang="en-US" u="sng" dirty="0" err="1"/>
              <a:t>utilisateur</a:t>
            </a:r>
            <a:endParaRPr lang="en-US" u="sng" dirty="0"/>
          </a:p>
        </p:txBody>
      </p:sp>
      <p:pic>
        <p:nvPicPr>
          <p:cNvPr id="7" name="Image 6">
            <a:extLst>
              <a:ext uri="{FF2B5EF4-FFF2-40B4-BE49-F238E27FC236}">
                <a16:creationId xmlns:a16="http://schemas.microsoft.com/office/drawing/2014/main" id="{9B7F20B1-8417-F153-844C-74A8804176CB}"/>
              </a:ext>
            </a:extLst>
          </p:cNvPr>
          <p:cNvPicPr>
            <a:picLocks noChangeAspect="1"/>
          </p:cNvPicPr>
          <p:nvPr/>
        </p:nvPicPr>
        <p:blipFill>
          <a:blip r:embed="rId2"/>
          <a:stretch>
            <a:fillRect/>
          </a:stretch>
        </p:blipFill>
        <p:spPr>
          <a:xfrm>
            <a:off x="136187" y="1043709"/>
            <a:ext cx="8770467" cy="5687660"/>
          </a:xfrm>
          <a:prstGeom prst="rect">
            <a:avLst/>
          </a:prstGeom>
        </p:spPr>
      </p:pic>
    </p:spTree>
    <p:extLst>
      <p:ext uri="{BB962C8B-B14F-4D97-AF65-F5344CB8AC3E}">
        <p14:creationId xmlns:p14="http://schemas.microsoft.com/office/powerpoint/2010/main" val="2181319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508DF-DF57-9FF2-94B1-02FEA067221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312AB46-16AA-1DFA-95A7-A0FC63CCE7CE}"/>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a:t>
            </a:r>
            <a:r>
              <a:rPr lang="en-US" u="sng" dirty="0" err="1"/>
              <a:t>Programme</a:t>
            </a:r>
            <a:r>
              <a:rPr lang="en-US" u="sng" dirty="0"/>
              <a:t> pour </a:t>
            </a:r>
            <a:r>
              <a:rPr lang="en-US" u="sng" dirty="0" err="1"/>
              <a:t>utilisateur</a:t>
            </a:r>
            <a:endParaRPr lang="en-US" u="sng" dirty="0"/>
          </a:p>
        </p:txBody>
      </p:sp>
      <p:pic>
        <p:nvPicPr>
          <p:cNvPr id="4" name="Image 3">
            <a:extLst>
              <a:ext uri="{FF2B5EF4-FFF2-40B4-BE49-F238E27FC236}">
                <a16:creationId xmlns:a16="http://schemas.microsoft.com/office/drawing/2014/main" id="{77527A57-F4EE-1CF7-EB60-9889E53107A2}"/>
              </a:ext>
            </a:extLst>
          </p:cNvPr>
          <p:cNvPicPr>
            <a:picLocks noChangeAspect="1"/>
          </p:cNvPicPr>
          <p:nvPr/>
        </p:nvPicPr>
        <p:blipFill>
          <a:blip r:embed="rId2"/>
          <a:stretch>
            <a:fillRect/>
          </a:stretch>
        </p:blipFill>
        <p:spPr>
          <a:xfrm>
            <a:off x="106594" y="1388853"/>
            <a:ext cx="11106367" cy="4836456"/>
          </a:xfrm>
          <a:prstGeom prst="rect">
            <a:avLst/>
          </a:prstGeom>
        </p:spPr>
      </p:pic>
    </p:spTree>
    <p:extLst>
      <p:ext uri="{BB962C8B-B14F-4D97-AF65-F5344CB8AC3E}">
        <p14:creationId xmlns:p14="http://schemas.microsoft.com/office/powerpoint/2010/main" val="118543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08E68-E25D-41FF-CB91-B0F94376B04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0ED00BA-C625-0CDA-D7C3-E0FC8F14922B}"/>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VI/</a:t>
            </a:r>
            <a:r>
              <a:rPr lang="en-US" u="sng" dirty="0" err="1"/>
              <a:t>Programme</a:t>
            </a:r>
            <a:r>
              <a:rPr lang="en-US" u="sng" dirty="0"/>
              <a:t> pour </a:t>
            </a:r>
            <a:r>
              <a:rPr lang="en-US" u="sng" dirty="0" err="1"/>
              <a:t>installateur</a:t>
            </a:r>
            <a:endParaRPr lang="en-US" u="sng" dirty="0"/>
          </a:p>
        </p:txBody>
      </p:sp>
      <p:pic>
        <p:nvPicPr>
          <p:cNvPr id="4" name="Image 3">
            <a:extLst>
              <a:ext uri="{FF2B5EF4-FFF2-40B4-BE49-F238E27FC236}">
                <a16:creationId xmlns:a16="http://schemas.microsoft.com/office/drawing/2014/main" id="{4D5548DB-69F0-107A-1C64-E1A95A684489}"/>
              </a:ext>
            </a:extLst>
          </p:cNvPr>
          <p:cNvPicPr>
            <a:picLocks noChangeAspect="1"/>
          </p:cNvPicPr>
          <p:nvPr/>
        </p:nvPicPr>
        <p:blipFill rotWithShape="1">
          <a:blip r:embed="rId2"/>
          <a:srcRect r="15879"/>
          <a:stretch/>
        </p:blipFill>
        <p:spPr>
          <a:xfrm>
            <a:off x="299479" y="1459866"/>
            <a:ext cx="10950412" cy="3685833"/>
          </a:xfrm>
          <a:prstGeom prst="rect">
            <a:avLst/>
          </a:prstGeom>
        </p:spPr>
      </p:pic>
    </p:spTree>
    <p:extLst>
      <p:ext uri="{BB962C8B-B14F-4D97-AF65-F5344CB8AC3E}">
        <p14:creationId xmlns:p14="http://schemas.microsoft.com/office/powerpoint/2010/main" val="12197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D855-A2B1-8B42-C053-19B25CB74EB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BFE7D7-0788-07EE-08F5-33E71A7DD1AA}"/>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VI/</a:t>
            </a:r>
            <a:r>
              <a:rPr lang="en-US" u="sng" dirty="0" err="1"/>
              <a:t>Programme</a:t>
            </a:r>
            <a:r>
              <a:rPr lang="en-US" u="sng" dirty="0"/>
              <a:t> pour </a:t>
            </a:r>
            <a:r>
              <a:rPr lang="en-US" u="sng" dirty="0" err="1"/>
              <a:t>installateur</a:t>
            </a:r>
            <a:endParaRPr lang="en-US" u="sng" dirty="0"/>
          </a:p>
        </p:txBody>
      </p:sp>
      <p:pic>
        <p:nvPicPr>
          <p:cNvPr id="11" name="Image 10">
            <a:extLst>
              <a:ext uri="{FF2B5EF4-FFF2-40B4-BE49-F238E27FC236}">
                <a16:creationId xmlns:a16="http://schemas.microsoft.com/office/drawing/2014/main" id="{A3FE24A6-67DE-D959-580F-E5EA8145531D}"/>
              </a:ext>
            </a:extLst>
          </p:cNvPr>
          <p:cNvPicPr>
            <a:picLocks noChangeAspect="1"/>
          </p:cNvPicPr>
          <p:nvPr/>
        </p:nvPicPr>
        <p:blipFill>
          <a:blip r:embed="rId2"/>
          <a:stretch>
            <a:fillRect/>
          </a:stretch>
        </p:blipFill>
        <p:spPr>
          <a:xfrm>
            <a:off x="110848" y="1388853"/>
            <a:ext cx="10964805" cy="3477110"/>
          </a:xfrm>
          <a:prstGeom prst="rect">
            <a:avLst/>
          </a:prstGeom>
        </p:spPr>
      </p:pic>
    </p:spTree>
    <p:extLst>
      <p:ext uri="{BB962C8B-B14F-4D97-AF65-F5344CB8AC3E}">
        <p14:creationId xmlns:p14="http://schemas.microsoft.com/office/powerpoint/2010/main" val="3750533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2163A-1049-EA76-527B-7C56850F957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41B92DA-A782-8EFF-C00B-33E14F4176E5}"/>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VI/</a:t>
            </a:r>
            <a:r>
              <a:rPr lang="en-US" u="sng" dirty="0" err="1"/>
              <a:t>Programme</a:t>
            </a:r>
            <a:r>
              <a:rPr lang="en-US" u="sng" dirty="0"/>
              <a:t> pour </a:t>
            </a:r>
            <a:r>
              <a:rPr lang="en-US" u="sng" dirty="0" err="1"/>
              <a:t>installateur</a:t>
            </a:r>
            <a:endParaRPr lang="en-US" u="sng" dirty="0"/>
          </a:p>
        </p:txBody>
      </p:sp>
      <p:pic>
        <p:nvPicPr>
          <p:cNvPr id="6" name="Image 5">
            <a:extLst>
              <a:ext uri="{FF2B5EF4-FFF2-40B4-BE49-F238E27FC236}">
                <a16:creationId xmlns:a16="http://schemas.microsoft.com/office/drawing/2014/main" id="{DBD7DD80-3825-8FCC-03F2-4B644CC557B3}"/>
              </a:ext>
            </a:extLst>
          </p:cNvPr>
          <p:cNvPicPr>
            <a:picLocks noChangeAspect="1"/>
          </p:cNvPicPr>
          <p:nvPr/>
        </p:nvPicPr>
        <p:blipFill>
          <a:blip r:embed="rId2"/>
          <a:stretch>
            <a:fillRect/>
          </a:stretch>
        </p:blipFill>
        <p:spPr>
          <a:xfrm>
            <a:off x="0" y="1025236"/>
            <a:ext cx="7534286" cy="5832764"/>
          </a:xfrm>
          <a:prstGeom prst="rect">
            <a:avLst/>
          </a:prstGeom>
        </p:spPr>
      </p:pic>
    </p:spTree>
    <p:extLst>
      <p:ext uri="{BB962C8B-B14F-4D97-AF65-F5344CB8AC3E}">
        <p14:creationId xmlns:p14="http://schemas.microsoft.com/office/powerpoint/2010/main" val="359903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A7952-C183-9358-0937-1069FA3617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0383D66-327D-43B0-12B2-BF2F6F859EB4}"/>
              </a:ext>
            </a:extLst>
          </p:cNvPr>
          <p:cNvSpPr>
            <a:spLocks noGrp="1"/>
          </p:cNvSpPr>
          <p:nvPr>
            <p:ph type="title"/>
          </p:nvPr>
        </p:nvSpPr>
        <p:spPr>
          <a:xfrm>
            <a:off x="996274" y="336607"/>
            <a:ext cx="11192677" cy="1052246"/>
          </a:xfrm>
        </p:spPr>
        <p:txBody>
          <a:bodyPr vert="horz" lIns="91440" tIns="45720" rIns="91440" bIns="45720" rtlCol="0" anchor="t">
            <a:normAutofit/>
          </a:bodyPr>
          <a:lstStyle/>
          <a:p>
            <a:r>
              <a:rPr lang="en-US" u="sng" dirty="0"/>
              <a:t>VI/</a:t>
            </a:r>
            <a:r>
              <a:rPr lang="en-US" u="sng" dirty="0" err="1"/>
              <a:t>Programme</a:t>
            </a:r>
            <a:r>
              <a:rPr lang="en-US" u="sng" dirty="0"/>
              <a:t> pour </a:t>
            </a:r>
            <a:r>
              <a:rPr lang="en-US" u="sng" dirty="0" err="1"/>
              <a:t>installateur</a:t>
            </a:r>
            <a:endParaRPr lang="en-US" u="sng" dirty="0"/>
          </a:p>
        </p:txBody>
      </p:sp>
      <p:pic>
        <p:nvPicPr>
          <p:cNvPr id="4" name="Image 3">
            <a:extLst>
              <a:ext uri="{FF2B5EF4-FFF2-40B4-BE49-F238E27FC236}">
                <a16:creationId xmlns:a16="http://schemas.microsoft.com/office/drawing/2014/main" id="{F57056A2-4ED8-6005-90EE-67ABA51FE2E8}"/>
              </a:ext>
            </a:extLst>
          </p:cNvPr>
          <p:cNvPicPr>
            <a:picLocks noChangeAspect="1"/>
          </p:cNvPicPr>
          <p:nvPr/>
        </p:nvPicPr>
        <p:blipFill>
          <a:blip r:embed="rId2"/>
          <a:stretch>
            <a:fillRect/>
          </a:stretch>
        </p:blipFill>
        <p:spPr>
          <a:xfrm>
            <a:off x="180323" y="1034473"/>
            <a:ext cx="7285908" cy="5823527"/>
          </a:xfrm>
          <a:prstGeom prst="rect">
            <a:avLst/>
          </a:prstGeom>
        </p:spPr>
      </p:pic>
    </p:spTree>
    <p:extLst>
      <p:ext uri="{BB962C8B-B14F-4D97-AF65-F5344CB8AC3E}">
        <p14:creationId xmlns:p14="http://schemas.microsoft.com/office/powerpoint/2010/main" val="2956426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5" name="Picture 14">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re 1">
            <a:extLst>
              <a:ext uri="{FF2B5EF4-FFF2-40B4-BE49-F238E27FC236}">
                <a16:creationId xmlns:a16="http://schemas.microsoft.com/office/drawing/2014/main" id="{02C456DC-02A6-9836-C39F-C824B82E6FAD}"/>
              </a:ext>
            </a:extLst>
          </p:cNvPr>
          <p:cNvSpPr>
            <a:spLocks noGrp="1"/>
          </p:cNvSpPr>
          <p:nvPr>
            <p:ph type="title"/>
          </p:nvPr>
        </p:nvSpPr>
        <p:spPr>
          <a:xfrm>
            <a:off x="5638800" y="586992"/>
            <a:ext cx="5867400" cy="1664573"/>
          </a:xfrm>
        </p:spPr>
        <p:txBody>
          <a:bodyPr>
            <a:normAutofit/>
          </a:bodyPr>
          <a:lstStyle/>
          <a:p>
            <a:r>
              <a:rPr lang="fr-FR" u="sng" dirty="0"/>
              <a:t>VII/ Travail dans le domaine des sorties</a:t>
            </a:r>
          </a:p>
        </p:txBody>
      </p:sp>
      <p:pic>
        <p:nvPicPr>
          <p:cNvPr id="5" name="Image 4">
            <a:extLst>
              <a:ext uri="{FF2B5EF4-FFF2-40B4-BE49-F238E27FC236}">
                <a16:creationId xmlns:a16="http://schemas.microsoft.com/office/drawing/2014/main" id="{E5830624-F2F9-B64B-CB79-65E4AF4E389B}"/>
              </a:ext>
            </a:extLst>
          </p:cNvPr>
          <p:cNvPicPr>
            <a:picLocks noChangeAspect="1"/>
          </p:cNvPicPr>
          <p:nvPr/>
        </p:nvPicPr>
        <p:blipFill>
          <a:blip r:embed="rId4"/>
          <a:stretch>
            <a:fillRect/>
          </a:stretch>
        </p:blipFill>
        <p:spPr>
          <a:xfrm>
            <a:off x="149212" y="2251565"/>
            <a:ext cx="5310909" cy="3394263"/>
          </a:xfrm>
          <a:prstGeom prst="rect">
            <a:avLst/>
          </a:prstGeom>
        </p:spPr>
      </p:pic>
      <p:sp>
        <p:nvSpPr>
          <p:cNvPr id="3" name="Espace réservé du contenu 2">
            <a:extLst>
              <a:ext uri="{FF2B5EF4-FFF2-40B4-BE49-F238E27FC236}">
                <a16:creationId xmlns:a16="http://schemas.microsoft.com/office/drawing/2014/main" id="{E37DB545-9554-4DB9-544A-6DB7CE1A10F7}"/>
              </a:ext>
            </a:extLst>
          </p:cNvPr>
          <p:cNvSpPr>
            <a:spLocks noGrp="1"/>
          </p:cNvSpPr>
          <p:nvPr>
            <p:ph idx="1"/>
          </p:nvPr>
        </p:nvSpPr>
        <p:spPr>
          <a:xfrm>
            <a:off x="5638860" y="2411653"/>
            <a:ext cx="5867022" cy="3928822"/>
          </a:xfrm>
        </p:spPr>
        <p:txBody>
          <a:bodyPr>
            <a:normAutofit/>
          </a:bodyPr>
          <a:lstStyle/>
          <a:p>
            <a:r>
              <a:rPr lang="fr-FR" sz="2000" dirty="0"/>
              <a:t>Notre but est de connecter à la carte Arduino tous les composants de sorties cité lors de la conception. </a:t>
            </a:r>
          </a:p>
          <a:p>
            <a:r>
              <a:rPr lang="fr-FR" sz="2000" dirty="0"/>
              <a:t>Nous avons branché trois ampoules LED, un Buzzer et un écran LCD. </a:t>
            </a:r>
          </a:p>
          <a:p>
            <a:r>
              <a:rPr lang="fr-FR" sz="2000" dirty="0"/>
              <a:t>Pour garder en mémoire, on va produire dans un premier temps un schéma de circuit sur TINKERCAD</a:t>
            </a:r>
          </a:p>
        </p:txBody>
      </p:sp>
    </p:spTree>
    <p:extLst>
      <p:ext uri="{BB962C8B-B14F-4D97-AF65-F5344CB8AC3E}">
        <p14:creationId xmlns:p14="http://schemas.microsoft.com/office/powerpoint/2010/main" val="1091973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5" name="Picture 14">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6" name="Picture 15">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re 1">
            <a:extLst>
              <a:ext uri="{FF2B5EF4-FFF2-40B4-BE49-F238E27FC236}">
                <a16:creationId xmlns:a16="http://schemas.microsoft.com/office/drawing/2014/main" id="{604167AF-E471-FC88-C74B-C8E6F14F20F9}"/>
              </a:ext>
            </a:extLst>
          </p:cNvPr>
          <p:cNvSpPr>
            <a:spLocks noGrp="1"/>
          </p:cNvSpPr>
          <p:nvPr>
            <p:ph type="title"/>
          </p:nvPr>
        </p:nvSpPr>
        <p:spPr>
          <a:xfrm>
            <a:off x="838200" y="461339"/>
            <a:ext cx="10606072" cy="1900861"/>
          </a:xfrm>
        </p:spPr>
        <p:txBody>
          <a:bodyPr>
            <a:normAutofit/>
          </a:bodyPr>
          <a:lstStyle/>
          <a:p>
            <a:r>
              <a:rPr lang="fr-FR" u="sng" dirty="0"/>
              <a:t>VIII/ Travail sur les entrées </a:t>
            </a:r>
          </a:p>
        </p:txBody>
      </p:sp>
      <p:sp>
        <p:nvSpPr>
          <p:cNvPr id="3" name="Espace réservé du contenu 2">
            <a:extLst>
              <a:ext uri="{FF2B5EF4-FFF2-40B4-BE49-F238E27FC236}">
                <a16:creationId xmlns:a16="http://schemas.microsoft.com/office/drawing/2014/main" id="{439450DC-15BC-017C-9BDF-3254AF4CE5C8}"/>
              </a:ext>
            </a:extLst>
          </p:cNvPr>
          <p:cNvSpPr>
            <a:spLocks noGrp="1"/>
          </p:cNvSpPr>
          <p:nvPr>
            <p:ph idx="1"/>
          </p:nvPr>
        </p:nvSpPr>
        <p:spPr>
          <a:xfrm>
            <a:off x="838200" y="2590801"/>
            <a:ext cx="5162362" cy="3995508"/>
          </a:xfrm>
        </p:spPr>
        <p:txBody>
          <a:bodyPr>
            <a:normAutofit/>
          </a:bodyPr>
          <a:lstStyle/>
          <a:p>
            <a:r>
              <a:rPr lang="fr-FR" dirty="0"/>
              <a:t>Nous allons implanter le digicode (clavier à code) avec la carte Arduino. </a:t>
            </a:r>
          </a:p>
          <a:p>
            <a:r>
              <a:rPr lang="fr-FR" dirty="0"/>
              <a:t>nous allons intégrer une horloge dans le programme tant qu’une entrée. </a:t>
            </a:r>
          </a:p>
        </p:txBody>
      </p:sp>
      <p:pic>
        <p:nvPicPr>
          <p:cNvPr id="5" name="Image 4">
            <a:extLst>
              <a:ext uri="{FF2B5EF4-FFF2-40B4-BE49-F238E27FC236}">
                <a16:creationId xmlns:a16="http://schemas.microsoft.com/office/drawing/2014/main" id="{BFCAFA3C-97BF-0132-D17C-ED65A8573946}"/>
              </a:ext>
            </a:extLst>
          </p:cNvPr>
          <p:cNvPicPr>
            <a:picLocks noChangeAspect="1"/>
          </p:cNvPicPr>
          <p:nvPr/>
        </p:nvPicPr>
        <p:blipFill rotWithShape="1">
          <a:blip r:embed="rId3"/>
          <a:srcRect r="7485" b="-2"/>
          <a:stretch/>
        </p:blipFill>
        <p:spPr>
          <a:xfrm>
            <a:off x="6331826" y="2590801"/>
            <a:ext cx="5436677" cy="3863891"/>
          </a:xfrm>
          <a:prstGeom prst="rect">
            <a:avLst/>
          </a:prstGeom>
        </p:spPr>
      </p:pic>
    </p:spTree>
    <p:extLst>
      <p:ext uri="{BB962C8B-B14F-4D97-AF65-F5344CB8AC3E}">
        <p14:creationId xmlns:p14="http://schemas.microsoft.com/office/powerpoint/2010/main" val="2277308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Rectangle 73">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23">
            <a:extLst>
              <a:ext uri="{FF2B5EF4-FFF2-40B4-BE49-F238E27FC236}">
                <a16:creationId xmlns:a16="http://schemas.microsoft.com/office/drawing/2014/main" id="{14BC94DC-F247-4A15-B059-A48AEE4AB4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5" name="Picture 24">
              <a:extLst>
                <a:ext uri="{FF2B5EF4-FFF2-40B4-BE49-F238E27FC236}">
                  <a16:creationId xmlns:a16="http://schemas.microsoft.com/office/drawing/2014/main" id="{C74DAFE6-D36D-41B9-AB34-4A625C3B50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00E358B2-2BEE-4650-8F10-557E37D6007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76" name="Rectangle 75">
            <a:extLst>
              <a:ext uri="{FF2B5EF4-FFF2-40B4-BE49-F238E27FC236}">
                <a16:creationId xmlns:a16="http://schemas.microsoft.com/office/drawing/2014/main" id="{2B89DF47-7F4F-4EFF-B791-FD95AE360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8"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38B6D5B9-44F1-F011-8E02-D3B3CE32D987}"/>
              </a:ext>
            </a:extLst>
          </p:cNvPr>
          <p:cNvSpPr>
            <a:spLocks noGrp="1"/>
          </p:cNvSpPr>
          <p:nvPr>
            <p:ph type="title"/>
          </p:nvPr>
        </p:nvSpPr>
        <p:spPr>
          <a:xfrm>
            <a:off x="1143000" y="1143000"/>
            <a:ext cx="5181600" cy="1981200"/>
          </a:xfrm>
        </p:spPr>
        <p:txBody>
          <a:bodyPr>
            <a:normAutofit/>
          </a:bodyPr>
          <a:lstStyle/>
          <a:p>
            <a:r>
              <a:rPr lang="fr-FR" sz="3600" u="sng"/>
              <a:t>Mais qu’est-ce que le contrôle d’accès ?</a:t>
            </a:r>
          </a:p>
        </p:txBody>
      </p:sp>
      <p:sp>
        <p:nvSpPr>
          <p:cNvPr id="3" name="Espace réservé du contenu 2">
            <a:extLst>
              <a:ext uri="{FF2B5EF4-FFF2-40B4-BE49-F238E27FC236}">
                <a16:creationId xmlns:a16="http://schemas.microsoft.com/office/drawing/2014/main" id="{BE552FE7-3557-2B16-8700-125056EFC4F4}"/>
              </a:ext>
            </a:extLst>
          </p:cNvPr>
          <p:cNvSpPr>
            <a:spLocks noGrp="1"/>
          </p:cNvSpPr>
          <p:nvPr>
            <p:ph idx="1"/>
          </p:nvPr>
        </p:nvSpPr>
        <p:spPr>
          <a:xfrm>
            <a:off x="1151322" y="3200400"/>
            <a:ext cx="5323096" cy="2514599"/>
          </a:xfrm>
        </p:spPr>
        <p:txBody>
          <a:bodyPr>
            <a:normAutofit/>
          </a:bodyPr>
          <a:lstStyle/>
          <a:p>
            <a:r>
              <a:rPr lang="fr-FR" sz="1800" b="0" i="0">
                <a:effectLst/>
                <a:latin typeface="Söhne"/>
              </a:rPr>
              <a:t>Le contrôle d'accès est un processus ou un système permettant de réguler et de restreindre l'accès à des ressources physiques, informatiques ou autres, telles que des bâtiments, des données numériques, des réseaux informatiques, etc. Son objectif principal est de garantir que seules les personnes autorisées puissent accéder à ces ressources, tout en empêchant l'accès non autorisé.</a:t>
            </a:r>
            <a:endParaRPr lang="fr-FR" sz="1800"/>
          </a:p>
        </p:txBody>
      </p:sp>
      <p:pic>
        <p:nvPicPr>
          <p:cNvPr id="4" name="Image 3">
            <a:extLst>
              <a:ext uri="{FF2B5EF4-FFF2-40B4-BE49-F238E27FC236}">
                <a16:creationId xmlns:a16="http://schemas.microsoft.com/office/drawing/2014/main" id="{0DDB3146-8C0D-B2B0-E202-C73A2C698AB4}"/>
              </a:ext>
            </a:extLst>
          </p:cNvPr>
          <p:cNvPicPr>
            <a:picLocks noChangeAspect="1"/>
          </p:cNvPicPr>
          <p:nvPr/>
        </p:nvPicPr>
        <p:blipFill rotWithShape="1">
          <a:blip r:embed="rId4"/>
          <a:srcRect l="47921" r="-2" b="-2"/>
          <a:stretch/>
        </p:blipFill>
        <p:spPr>
          <a:xfrm>
            <a:off x="6861142" y="739599"/>
            <a:ext cx="4620542" cy="5390960"/>
          </a:xfrm>
          <a:prstGeom prst="rect">
            <a:avLst/>
          </a:prstGeom>
        </p:spPr>
      </p:pic>
    </p:spTree>
    <p:extLst>
      <p:ext uri="{BB962C8B-B14F-4D97-AF65-F5344CB8AC3E}">
        <p14:creationId xmlns:p14="http://schemas.microsoft.com/office/powerpoint/2010/main" val="3330597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0A2E66-4714-FA4B-571E-BB12333C556D}"/>
              </a:ext>
            </a:extLst>
          </p:cNvPr>
          <p:cNvSpPr>
            <a:spLocks noGrp="1"/>
          </p:cNvSpPr>
          <p:nvPr>
            <p:ph type="title"/>
          </p:nvPr>
        </p:nvSpPr>
        <p:spPr/>
        <p:txBody>
          <a:bodyPr>
            <a:normAutofit fontScale="90000"/>
          </a:bodyPr>
          <a:lstStyle/>
          <a:p>
            <a:r>
              <a:rPr lang="fr-FR" u="sng" dirty="0"/>
              <a:t>IX/ Unir les travaux distincts en un seul projet</a:t>
            </a:r>
            <a:br>
              <a:rPr lang="fr-FR" u="sng" dirty="0"/>
            </a:br>
            <a:r>
              <a:rPr lang="fr-FR" u="sng" dirty="0"/>
              <a:t>X/ Travail sur l’esthétique</a:t>
            </a:r>
          </a:p>
        </p:txBody>
      </p:sp>
      <p:sp>
        <p:nvSpPr>
          <p:cNvPr id="3" name="Espace réservé du contenu 2">
            <a:extLst>
              <a:ext uri="{FF2B5EF4-FFF2-40B4-BE49-F238E27FC236}">
                <a16:creationId xmlns:a16="http://schemas.microsoft.com/office/drawing/2014/main" id="{D1CE0923-D578-6D56-3182-5E9ADBE9183A}"/>
              </a:ext>
            </a:extLst>
          </p:cNvPr>
          <p:cNvSpPr>
            <a:spLocks noGrp="1"/>
          </p:cNvSpPr>
          <p:nvPr>
            <p:ph idx="1"/>
          </p:nvPr>
        </p:nvSpPr>
        <p:spPr/>
        <p:txBody>
          <a:bodyPr>
            <a:normAutofit/>
          </a:bodyPr>
          <a:lstStyle/>
          <a:p>
            <a:r>
              <a:rPr lang="fr-FR" b="1" dirty="0"/>
              <a:t>IX/ </a:t>
            </a:r>
            <a:r>
              <a:rPr lang="fr-FR" dirty="0"/>
              <a:t>Faire en sorte que les 2 cartes soient contrôlables grâce à un seul script Python </a:t>
            </a:r>
          </a:p>
          <a:p>
            <a:r>
              <a:rPr lang="fr-FR" b="1" dirty="0"/>
              <a:t>X/</a:t>
            </a:r>
            <a:r>
              <a:rPr lang="fr-FR" dirty="0"/>
              <a:t> Rendre le système d’accès assez compacte en termes de câblage. </a:t>
            </a:r>
          </a:p>
          <a:p>
            <a:r>
              <a:rPr lang="fr-FR" dirty="0"/>
              <a:t>Crée un coffret dans lequel ce système serait plus facile à transporter et sera plus rigide.</a:t>
            </a:r>
          </a:p>
          <a:p>
            <a:r>
              <a:rPr lang="fr-FR" dirty="0"/>
              <a:t>Faire un système de porte coulissante.</a:t>
            </a:r>
          </a:p>
        </p:txBody>
      </p:sp>
    </p:spTree>
    <p:extLst>
      <p:ext uri="{BB962C8B-B14F-4D97-AF65-F5344CB8AC3E}">
        <p14:creationId xmlns:p14="http://schemas.microsoft.com/office/powerpoint/2010/main" val="492922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BB6E578-014A-D2EA-15CB-DD261E9456C7}"/>
              </a:ext>
            </a:extLst>
          </p:cNvPr>
          <p:cNvPicPr>
            <a:picLocks noChangeAspect="1"/>
          </p:cNvPicPr>
          <p:nvPr/>
        </p:nvPicPr>
        <p:blipFill>
          <a:blip r:embed="rId2"/>
          <a:stretch>
            <a:fillRect/>
          </a:stretch>
        </p:blipFill>
        <p:spPr>
          <a:xfrm>
            <a:off x="269693" y="2138182"/>
            <a:ext cx="5192141" cy="2637018"/>
          </a:xfrm>
          <a:prstGeom prst="rect">
            <a:avLst/>
          </a:prstGeom>
        </p:spPr>
      </p:pic>
      <p:pic>
        <p:nvPicPr>
          <p:cNvPr id="7" name="Image 6">
            <a:extLst>
              <a:ext uri="{FF2B5EF4-FFF2-40B4-BE49-F238E27FC236}">
                <a16:creationId xmlns:a16="http://schemas.microsoft.com/office/drawing/2014/main" id="{742A6D95-8008-D8FA-BB8C-DD86E51881EB}"/>
              </a:ext>
            </a:extLst>
          </p:cNvPr>
          <p:cNvPicPr>
            <a:picLocks noChangeAspect="1"/>
          </p:cNvPicPr>
          <p:nvPr/>
        </p:nvPicPr>
        <p:blipFill>
          <a:blip r:embed="rId3"/>
          <a:stretch>
            <a:fillRect/>
          </a:stretch>
        </p:blipFill>
        <p:spPr>
          <a:xfrm>
            <a:off x="5598352" y="2138182"/>
            <a:ext cx="6422605" cy="3261954"/>
          </a:xfrm>
          <a:prstGeom prst="rect">
            <a:avLst/>
          </a:prstGeom>
        </p:spPr>
      </p:pic>
      <p:sp>
        <p:nvSpPr>
          <p:cNvPr id="8" name="ZoneTexte 7">
            <a:extLst>
              <a:ext uri="{FF2B5EF4-FFF2-40B4-BE49-F238E27FC236}">
                <a16:creationId xmlns:a16="http://schemas.microsoft.com/office/drawing/2014/main" id="{2ABF6ABE-B8B4-F487-3AF4-A5A35EB2C871}"/>
              </a:ext>
            </a:extLst>
          </p:cNvPr>
          <p:cNvSpPr txBox="1"/>
          <p:nvPr/>
        </p:nvSpPr>
        <p:spPr>
          <a:xfrm>
            <a:off x="1886708" y="1676517"/>
            <a:ext cx="1958109" cy="461665"/>
          </a:xfrm>
          <a:prstGeom prst="rect">
            <a:avLst/>
          </a:prstGeom>
          <a:noFill/>
        </p:spPr>
        <p:txBody>
          <a:bodyPr wrap="square" rtlCol="0">
            <a:spAutoFit/>
          </a:bodyPr>
          <a:lstStyle/>
          <a:p>
            <a:pPr algn="ctr"/>
            <a:r>
              <a:rPr lang="fr-FR" sz="2400" b="1" u="sng" dirty="0"/>
              <a:t>Avant </a:t>
            </a:r>
          </a:p>
        </p:txBody>
      </p:sp>
      <p:sp>
        <p:nvSpPr>
          <p:cNvPr id="9" name="ZoneTexte 8">
            <a:extLst>
              <a:ext uri="{FF2B5EF4-FFF2-40B4-BE49-F238E27FC236}">
                <a16:creationId xmlns:a16="http://schemas.microsoft.com/office/drawing/2014/main" id="{A8399686-C1BC-1BC9-6C92-E9E4F2D58F04}"/>
              </a:ext>
            </a:extLst>
          </p:cNvPr>
          <p:cNvSpPr txBox="1"/>
          <p:nvPr/>
        </p:nvSpPr>
        <p:spPr>
          <a:xfrm>
            <a:off x="8661448" y="1686616"/>
            <a:ext cx="1526876" cy="461665"/>
          </a:xfrm>
          <a:prstGeom prst="rect">
            <a:avLst/>
          </a:prstGeom>
          <a:noFill/>
        </p:spPr>
        <p:txBody>
          <a:bodyPr wrap="square" rtlCol="0">
            <a:spAutoFit/>
          </a:bodyPr>
          <a:lstStyle/>
          <a:p>
            <a:pPr algn="ctr"/>
            <a:r>
              <a:rPr lang="fr-FR" sz="2400" b="1" u="sng" dirty="0"/>
              <a:t>Après</a:t>
            </a:r>
            <a:r>
              <a:rPr lang="fr-FR" b="1" u="sng" dirty="0"/>
              <a:t> </a:t>
            </a:r>
          </a:p>
        </p:txBody>
      </p:sp>
    </p:spTree>
    <p:extLst>
      <p:ext uri="{BB962C8B-B14F-4D97-AF65-F5344CB8AC3E}">
        <p14:creationId xmlns:p14="http://schemas.microsoft.com/office/powerpoint/2010/main" val="135175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6" name="Group 15">
            <a:extLst>
              <a:ext uri="{FF2B5EF4-FFF2-40B4-BE49-F238E27FC236}">
                <a16:creationId xmlns:a16="http://schemas.microsoft.com/office/drawing/2014/main" id="{E54EDBA2-E203-497D-AB28-73A06B2DFD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B0803BB8-5406-470B-B62A-E9655DE096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E12C3203-0987-4CF5-AA8C-5FBB11C7063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re 1">
            <a:extLst>
              <a:ext uri="{FF2B5EF4-FFF2-40B4-BE49-F238E27FC236}">
                <a16:creationId xmlns:a16="http://schemas.microsoft.com/office/drawing/2014/main" id="{42A2FA3E-386F-696C-4620-C0DA3AC078C5}"/>
              </a:ext>
            </a:extLst>
          </p:cNvPr>
          <p:cNvSpPr>
            <a:spLocks noGrp="1"/>
          </p:cNvSpPr>
          <p:nvPr>
            <p:ph type="title"/>
          </p:nvPr>
        </p:nvSpPr>
        <p:spPr>
          <a:xfrm>
            <a:off x="838200" y="586992"/>
            <a:ext cx="5413250" cy="1664573"/>
          </a:xfrm>
        </p:spPr>
        <p:txBody>
          <a:bodyPr>
            <a:normAutofit/>
          </a:bodyPr>
          <a:lstStyle/>
          <a:p>
            <a:r>
              <a:rPr lang="fr-FR" sz="3600" u="sng" dirty="0"/>
              <a:t>Construction du coffret : </a:t>
            </a:r>
          </a:p>
        </p:txBody>
      </p:sp>
      <p:sp>
        <p:nvSpPr>
          <p:cNvPr id="3" name="Espace réservé du contenu 2">
            <a:extLst>
              <a:ext uri="{FF2B5EF4-FFF2-40B4-BE49-F238E27FC236}">
                <a16:creationId xmlns:a16="http://schemas.microsoft.com/office/drawing/2014/main" id="{B400A8D7-2F01-EDF0-C4CA-71759AB6A978}"/>
              </a:ext>
            </a:extLst>
          </p:cNvPr>
          <p:cNvSpPr>
            <a:spLocks noGrp="1"/>
          </p:cNvSpPr>
          <p:nvPr>
            <p:ph idx="1"/>
          </p:nvPr>
        </p:nvSpPr>
        <p:spPr>
          <a:xfrm>
            <a:off x="838200" y="2411653"/>
            <a:ext cx="5412901" cy="3728613"/>
          </a:xfrm>
        </p:spPr>
        <p:txBody>
          <a:bodyPr>
            <a:normAutofit fontScale="92500" lnSpcReduction="20000"/>
          </a:bodyPr>
          <a:lstStyle/>
          <a:p>
            <a:r>
              <a:rPr lang="fr-FR" sz="2400" dirty="0"/>
              <a:t>A l’aide des pièces de bois, nous avons créé un coffret.</a:t>
            </a:r>
          </a:p>
          <a:p>
            <a:r>
              <a:rPr lang="fr-FR" sz="2400" dirty="0"/>
              <a:t>nous avons fixé les 2 cartes après avoir bien câbler.</a:t>
            </a:r>
          </a:p>
          <a:p>
            <a:r>
              <a:rPr lang="fr-FR" sz="2400" dirty="0"/>
              <a:t>On a mis des trous pour insérer les câbles pour brancher à l’ordinateur.</a:t>
            </a:r>
          </a:p>
          <a:p>
            <a:r>
              <a:rPr lang="fr-FR" sz="2400" dirty="0"/>
              <a:t>Puis, un petit espace pour faire passer le câble du digicode et un espace carré pour l’écran LCD et les 3 ampoules LED.</a:t>
            </a:r>
          </a:p>
        </p:txBody>
      </p:sp>
      <p:pic>
        <p:nvPicPr>
          <p:cNvPr id="5" name="Image 4">
            <a:extLst>
              <a:ext uri="{FF2B5EF4-FFF2-40B4-BE49-F238E27FC236}">
                <a16:creationId xmlns:a16="http://schemas.microsoft.com/office/drawing/2014/main" id="{C1C0BEC3-099D-2C99-BE87-1A01C5B1FFA7}"/>
              </a:ext>
            </a:extLst>
          </p:cNvPr>
          <p:cNvPicPr>
            <a:picLocks noChangeAspect="1"/>
          </p:cNvPicPr>
          <p:nvPr/>
        </p:nvPicPr>
        <p:blipFill rotWithShape="1">
          <a:blip r:embed="rId4"/>
          <a:srcRect l="4754" t="2702"/>
          <a:stretch/>
        </p:blipFill>
        <p:spPr>
          <a:xfrm>
            <a:off x="7805057" y="538478"/>
            <a:ext cx="2830288" cy="2708658"/>
          </a:xfrm>
          <a:prstGeom prst="rect">
            <a:avLst/>
          </a:prstGeom>
        </p:spPr>
      </p:pic>
      <p:pic>
        <p:nvPicPr>
          <p:cNvPr id="7" name="Image 6">
            <a:extLst>
              <a:ext uri="{FF2B5EF4-FFF2-40B4-BE49-F238E27FC236}">
                <a16:creationId xmlns:a16="http://schemas.microsoft.com/office/drawing/2014/main" id="{08ED9CE6-DFAB-F284-346B-45E94234EE0D}"/>
              </a:ext>
            </a:extLst>
          </p:cNvPr>
          <p:cNvPicPr>
            <a:picLocks noChangeAspect="1"/>
          </p:cNvPicPr>
          <p:nvPr/>
        </p:nvPicPr>
        <p:blipFill>
          <a:blip r:embed="rId5"/>
          <a:stretch>
            <a:fillRect/>
          </a:stretch>
        </p:blipFill>
        <p:spPr>
          <a:xfrm>
            <a:off x="7077610" y="3424712"/>
            <a:ext cx="4285181" cy="2708658"/>
          </a:xfrm>
          <a:prstGeom prst="rect">
            <a:avLst/>
          </a:prstGeom>
        </p:spPr>
      </p:pic>
    </p:spTree>
    <p:extLst>
      <p:ext uri="{BB962C8B-B14F-4D97-AF65-F5344CB8AC3E}">
        <p14:creationId xmlns:p14="http://schemas.microsoft.com/office/powerpoint/2010/main" val="238132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F3BF5-3BFD-662A-C17E-53396223D726}"/>
              </a:ext>
            </a:extLst>
          </p:cNvPr>
          <p:cNvSpPr>
            <a:spLocks noGrp="1"/>
          </p:cNvSpPr>
          <p:nvPr>
            <p:ph type="title"/>
          </p:nvPr>
        </p:nvSpPr>
        <p:spPr/>
        <p:txBody>
          <a:bodyPr/>
          <a:lstStyle/>
          <a:p>
            <a:r>
              <a:rPr lang="fr-FR" u="sng" dirty="0"/>
              <a:t>Système de porte coulissante électronique : </a:t>
            </a:r>
          </a:p>
        </p:txBody>
      </p:sp>
      <p:pic>
        <p:nvPicPr>
          <p:cNvPr id="5" name="Espace réservé du contenu 4">
            <a:extLst>
              <a:ext uri="{FF2B5EF4-FFF2-40B4-BE49-F238E27FC236}">
                <a16:creationId xmlns:a16="http://schemas.microsoft.com/office/drawing/2014/main" id="{54116D45-6644-A0E4-8E19-71AADEE5C006}"/>
              </a:ext>
            </a:extLst>
          </p:cNvPr>
          <p:cNvPicPr>
            <a:picLocks noGrp="1" noChangeAspect="1"/>
          </p:cNvPicPr>
          <p:nvPr>
            <p:ph idx="1"/>
          </p:nvPr>
        </p:nvPicPr>
        <p:blipFill>
          <a:blip r:embed="rId2"/>
          <a:stretch>
            <a:fillRect/>
          </a:stretch>
        </p:blipFill>
        <p:spPr>
          <a:xfrm>
            <a:off x="2119838" y="1782098"/>
            <a:ext cx="7952324" cy="4710142"/>
          </a:xfrm>
        </p:spPr>
      </p:pic>
    </p:spTree>
    <p:extLst>
      <p:ext uri="{BB962C8B-B14F-4D97-AF65-F5344CB8AC3E}">
        <p14:creationId xmlns:p14="http://schemas.microsoft.com/office/powerpoint/2010/main" val="324107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Rectangle 7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Image 5">
            <a:extLst>
              <a:ext uri="{FF2B5EF4-FFF2-40B4-BE49-F238E27FC236}">
                <a16:creationId xmlns:a16="http://schemas.microsoft.com/office/drawing/2014/main" id="{D7F08556-76CB-D1AF-E2C5-EBC8193F4CAE}"/>
              </a:ext>
            </a:extLst>
          </p:cNvPr>
          <p:cNvPicPr>
            <a:picLocks noChangeAspect="1"/>
          </p:cNvPicPr>
          <p:nvPr/>
        </p:nvPicPr>
        <p:blipFill rotWithShape="1">
          <a:blip r:embed="rId2">
            <a:alphaModFix amt="60000"/>
          </a:blip>
          <a:srcRect l="13207" r="25907" b="-1"/>
          <a:stretch/>
        </p:blipFill>
        <p:spPr>
          <a:xfrm>
            <a:off x="20" y="10"/>
            <a:ext cx="12188932" cy="6856614"/>
          </a:xfrm>
          <a:prstGeom prst="rect">
            <a:avLst/>
          </a:prstGeom>
        </p:spPr>
      </p:pic>
      <p:sp>
        <p:nvSpPr>
          <p:cNvPr id="2" name="Titre 1">
            <a:extLst>
              <a:ext uri="{FF2B5EF4-FFF2-40B4-BE49-F238E27FC236}">
                <a16:creationId xmlns:a16="http://schemas.microsoft.com/office/drawing/2014/main" id="{C47725FB-54B9-310D-CCD3-11EABF65DC43}"/>
              </a:ext>
            </a:extLst>
          </p:cNvPr>
          <p:cNvSpPr>
            <a:spLocks noGrp="1"/>
          </p:cNvSpPr>
          <p:nvPr>
            <p:ph type="title"/>
          </p:nvPr>
        </p:nvSpPr>
        <p:spPr>
          <a:xfrm>
            <a:off x="1198180" y="726066"/>
            <a:ext cx="9774619" cy="2474333"/>
          </a:xfrm>
        </p:spPr>
        <p:txBody>
          <a:bodyPr vert="horz" lIns="91440" tIns="45720" rIns="91440" bIns="45720" rtlCol="0" anchor="b">
            <a:normAutofit/>
          </a:bodyPr>
          <a:lstStyle/>
          <a:p>
            <a:pPr algn="ctr"/>
            <a:r>
              <a:rPr lang="en-US" u="sng">
                <a:solidFill>
                  <a:srgbClr val="FFFFFF"/>
                </a:solidFill>
              </a:rPr>
              <a:t>XI/ Mise en place d’un manuel pour l’installateur </a:t>
            </a:r>
          </a:p>
        </p:txBody>
      </p:sp>
      <p:sp>
        <p:nvSpPr>
          <p:cNvPr id="12" name="Espace réservé du contenu 2">
            <a:extLst>
              <a:ext uri="{FF2B5EF4-FFF2-40B4-BE49-F238E27FC236}">
                <a16:creationId xmlns:a16="http://schemas.microsoft.com/office/drawing/2014/main" id="{72666E42-FBB4-B8DD-C641-EAE738CA8EAE}"/>
              </a:ext>
            </a:extLst>
          </p:cNvPr>
          <p:cNvSpPr>
            <a:spLocks noGrp="1"/>
          </p:cNvSpPr>
          <p:nvPr>
            <p:ph idx="1"/>
          </p:nvPr>
        </p:nvSpPr>
        <p:spPr>
          <a:xfrm>
            <a:off x="1198180" y="3669147"/>
            <a:ext cx="9954076" cy="2514600"/>
          </a:xfrm>
        </p:spPr>
        <p:txBody>
          <a:bodyPr anchor="ctr">
            <a:normAutofit/>
          </a:bodyPr>
          <a:lstStyle/>
          <a:p>
            <a:pPr algn="ctr"/>
            <a:r>
              <a:rPr lang="fr-FR" sz="2000" dirty="0">
                <a:solidFill>
                  <a:srgbClr val="FFFFFF"/>
                </a:solidFill>
              </a:rPr>
              <a:t>Nous avons créé une affiche pour le but qu’elle sert à l’installateur comme un guide de configuration.</a:t>
            </a:r>
          </a:p>
          <a:p>
            <a:pPr algn="ctr"/>
            <a:endParaRPr lang="fr-FR" sz="2000" dirty="0">
              <a:solidFill>
                <a:srgbClr val="FFFFFF"/>
              </a:solidFill>
            </a:endParaRPr>
          </a:p>
        </p:txBody>
      </p:sp>
    </p:spTree>
    <p:extLst>
      <p:ext uri="{BB962C8B-B14F-4D97-AF65-F5344CB8AC3E}">
        <p14:creationId xmlns:p14="http://schemas.microsoft.com/office/powerpoint/2010/main" val="151740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1FF194-0528-113C-4769-0298143961E2}"/>
              </a:ext>
            </a:extLst>
          </p:cNvPr>
          <p:cNvSpPr>
            <a:spLocks noGrp="1"/>
          </p:cNvSpPr>
          <p:nvPr>
            <p:ph type="title"/>
          </p:nvPr>
        </p:nvSpPr>
        <p:spPr/>
        <p:txBody>
          <a:bodyPr/>
          <a:lstStyle/>
          <a:p>
            <a:r>
              <a:rPr lang="fr-FR" dirty="0"/>
              <a:t>XII/ Documentation</a:t>
            </a:r>
          </a:p>
        </p:txBody>
      </p:sp>
      <p:sp>
        <p:nvSpPr>
          <p:cNvPr id="3" name="Espace réservé du contenu 2">
            <a:extLst>
              <a:ext uri="{FF2B5EF4-FFF2-40B4-BE49-F238E27FC236}">
                <a16:creationId xmlns:a16="http://schemas.microsoft.com/office/drawing/2014/main" id="{3DD57C32-B0F6-9504-1030-D8AA76674F38}"/>
              </a:ext>
            </a:extLst>
          </p:cNvPr>
          <p:cNvSpPr>
            <a:spLocks noGrp="1"/>
          </p:cNvSpPr>
          <p:nvPr>
            <p:ph idx="1"/>
          </p:nvPr>
        </p:nvSpPr>
        <p:spPr/>
        <p:txBody>
          <a:bodyPr/>
          <a:lstStyle/>
          <a:p>
            <a:r>
              <a:rPr lang="fr-FR" dirty="0"/>
              <a:t>Pour que vous puissiez voir toutes les ressources que nous avions utilisées, Veuillez jeter un coup d’œil sur ce lien:</a:t>
            </a:r>
          </a:p>
          <a:p>
            <a:pPr marL="0" indent="0">
              <a:buNone/>
            </a:pPr>
            <a:r>
              <a:rPr lang="fr-FR" dirty="0"/>
              <a:t>								 Ou scanner ce code: </a:t>
            </a:r>
          </a:p>
          <a:p>
            <a:pPr marL="0" indent="0">
              <a:buNone/>
            </a:pPr>
            <a:r>
              <a:rPr lang="fr-FR" sz="2400" u="sng" kern="100" dirty="0">
                <a:solidFill>
                  <a:srgbClr val="0563C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https://github.com/kstar937/Controle_acces</a:t>
            </a:r>
            <a:endParaRPr lang="fr-FR" sz="2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fr-FR" dirty="0"/>
              <a:t>		</a:t>
            </a:r>
          </a:p>
        </p:txBody>
      </p:sp>
      <p:pic>
        <p:nvPicPr>
          <p:cNvPr id="4" name="Image 3">
            <a:extLst>
              <a:ext uri="{FF2B5EF4-FFF2-40B4-BE49-F238E27FC236}">
                <a16:creationId xmlns:a16="http://schemas.microsoft.com/office/drawing/2014/main" id="{148801BD-C3C9-8443-9809-D6C57560C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025" y="3508180"/>
            <a:ext cx="2366873" cy="2366873"/>
          </a:xfrm>
          <a:prstGeom prst="rect">
            <a:avLst/>
          </a:prstGeom>
        </p:spPr>
      </p:pic>
    </p:spTree>
    <p:extLst>
      <p:ext uri="{BB962C8B-B14F-4D97-AF65-F5344CB8AC3E}">
        <p14:creationId xmlns:p14="http://schemas.microsoft.com/office/powerpoint/2010/main" val="122752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4BC94DC-F247-4A15-B059-A48AEE4AB4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7" name="Picture 26">
              <a:extLst>
                <a:ext uri="{FF2B5EF4-FFF2-40B4-BE49-F238E27FC236}">
                  <a16:creationId xmlns:a16="http://schemas.microsoft.com/office/drawing/2014/main" id="{C74DAFE6-D36D-41B9-AB34-4A625C3B50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00E358B2-2BEE-4650-8F10-557E37D6007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0" name="Rectangle 29">
            <a:extLst>
              <a:ext uri="{FF2B5EF4-FFF2-40B4-BE49-F238E27FC236}">
                <a16:creationId xmlns:a16="http://schemas.microsoft.com/office/drawing/2014/main" id="{2B89DF47-7F4F-4EFF-B791-FD95AE360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8"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17551748-32AA-44C7-D9EE-F3B073AC860A}"/>
              </a:ext>
            </a:extLst>
          </p:cNvPr>
          <p:cNvSpPr>
            <a:spLocks noGrp="1"/>
          </p:cNvSpPr>
          <p:nvPr>
            <p:ph type="title"/>
          </p:nvPr>
        </p:nvSpPr>
        <p:spPr>
          <a:xfrm>
            <a:off x="1143000" y="1143000"/>
            <a:ext cx="5181600" cy="1981200"/>
          </a:xfrm>
        </p:spPr>
        <p:txBody>
          <a:bodyPr>
            <a:normAutofit/>
          </a:bodyPr>
          <a:lstStyle/>
          <a:p>
            <a:r>
              <a:rPr lang="fr-FR" sz="3600" u="sng"/>
              <a:t>Résumé des objectifs du projet: </a:t>
            </a:r>
          </a:p>
        </p:txBody>
      </p:sp>
      <p:sp>
        <p:nvSpPr>
          <p:cNvPr id="3" name="Espace réservé du contenu 2">
            <a:extLst>
              <a:ext uri="{FF2B5EF4-FFF2-40B4-BE49-F238E27FC236}">
                <a16:creationId xmlns:a16="http://schemas.microsoft.com/office/drawing/2014/main" id="{6F1CD479-83DA-FA1E-DECD-59D47404E371}"/>
              </a:ext>
            </a:extLst>
          </p:cNvPr>
          <p:cNvSpPr>
            <a:spLocks noGrp="1"/>
          </p:cNvSpPr>
          <p:nvPr>
            <p:ph idx="1"/>
          </p:nvPr>
        </p:nvSpPr>
        <p:spPr>
          <a:xfrm>
            <a:off x="1151322" y="3200400"/>
            <a:ext cx="5323096" cy="2514599"/>
          </a:xfrm>
        </p:spPr>
        <p:txBody>
          <a:bodyPr>
            <a:normAutofit/>
          </a:bodyPr>
          <a:lstStyle/>
          <a:p>
            <a:r>
              <a:rPr lang="fr-FR" sz="1800"/>
              <a:t>Dans ce projet, nous devons paramétrer un digicode à l’aide de la carte Arduino en langage Python. </a:t>
            </a:r>
          </a:p>
          <a:p>
            <a:r>
              <a:rPr lang="fr-FR" sz="1800"/>
              <a:t>Nous devons programmer le fonctionnement pour les deux types de personnes : l’utilisateur et l’installateur.</a:t>
            </a:r>
          </a:p>
          <a:p>
            <a:pPr marL="0" indent="0">
              <a:buNone/>
            </a:pPr>
            <a:endParaRPr lang="fr-FR" sz="1800"/>
          </a:p>
          <a:p>
            <a:endParaRPr lang="fr-FR" sz="1800" dirty="0"/>
          </a:p>
        </p:txBody>
      </p:sp>
      <p:pic>
        <p:nvPicPr>
          <p:cNvPr id="6" name="Image 5" descr="Une image contenant texte, personne, capture d’écran, calculatrice&#10;&#10;Description générée automatiquement">
            <a:extLst>
              <a:ext uri="{FF2B5EF4-FFF2-40B4-BE49-F238E27FC236}">
                <a16:creationId xmlns:a16="http://schemas.microsoft.com/office/drawing/2014/main" id="{DE18AA3C-FC3F-2ED5-BEEF-6D43EBA54E2E}"/>
              </a:ext>
            </a:extLst>
          </p:cNvPr>
          <p:cNvPicPr>
            <a:picLocks noChangeAspect="1"/>
          </p:cNvPicPr>
          <p:nvPr/>
        </p:nvPicPr>
        <p:blipFill rotWithShape="1">
          <a:blip r:embed="rId4"/>
          <a:srcRect l="11217" r="31748" b="1"/>
          <a:stretch/>
        </p:blipFill>
        <p:spPr>
          <a:xfrm>
            <a:off x="6861142" y="739599"/>
            <a:ext cx="4620542" cy="5390960"/>
          </a:xfrm>
          <a:prstGeom prst="rect">
            <a:avLst/>
          </a:prstGeom>
        </p:spPr>
      </p:pic>
    </p:spTree>
    <p:extLst>
      <p:ext uri="{BB962C8B-B14F-4D97-AF65-F5344CB8AC3E}">
        <p14:creationId xmlns:p14="http://schemas.microsoft.com/office/powerpoint/2010/main" val="410043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23">
            <a:extLst>
              <a:ext uri="{FF2B5EF4-FFF2-40B4-BE49-F238E27FC236}">
                <a16:creationId xmlns:a16="http://schemas.microsoft.com/office/drawing/2014/main" id="{14BC94DC-F247-4A15-B059-A48AEE4AB4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5" name="Picture 24">
              <a:extLst>
                <a:ext uri="{FF2B5EF4-FFF2-40B4-BE49-F238E27FC236}">
                  <a16:creationId xmlns:a16="http://schemas.microsoft.com/office/drawing/2014/main" id="{C74DAFE6-D36D-41B9-AB34-4A625C3B50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00E358B2-2BEE-4650-8F10-557E37D6007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7" name="Rectangle 36">
            <a:extLst>
              <a:ext uri="{FF2B5EF4-FFF2-40B4-BE49-F238E27FC236}">
                <a16:creationId xmlns:a16="http://schemas.microsoft.com/office/drawing/2014/main" id="{2B89DF47-7F4F-4EFF-B791-FD95AE360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8"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3874C57C-1022-C7A0-141E-D63E81AB3C4F}"/>
              </a:ext>
            </a:extLst>
          </p:cNvPr>
          <p:cNvSpPr>
            <a:spLocks noGrp="1"/>
          </p:cNvSpPr>
          <p:nvPr>
            <p:ph type="title"/>
          </p:nvPr>
        </p:nvSpPr>
        <p:spPr>
          <a:xfrm>
            <a:off x="1143000" y="1143000"/>
            <a:ext cx="5181600" cy="1981200"/>
          </a:xfrm>
        </p:spPr>
        <p:txBody>
          <a:bodyPr>
            <a:normAutofit/>
          </a:bodyPr>
          <a:lstStyle/>
          <a:p>
            <a:r>
              <a:rPr lang="fr-FR" sz="3600" u="sng"/>
              <a:t>Mais en quoi consiste les rôles ? </a:t>
            </a:r>
          </a:p>
        </p:txBody>
      </p:sp>
      <p:sp>
        <p:nvSpPr>
          <p:cNvPr id="3" name="Espace réservé du contenu 2">
            <a:extLst>
              <a:ext uri="{FF2B5EF4-FFF2-40B4-BE49-F238E27FC236}">
                <a16:creationId xmlns:a16="http://schemas.microsoft.com/office/drawing/2014/main" id="{8BE9CD57-DEB7-0971-D61C-042C7DF07BD0}"/>
              </a:ext>
            </a:extLst>
          </p:cNvPr>
          <p:cNvSpPr>
            <a:spLocks noGrp="1"/>
          </p:cNvSpPr>
          <p:nvPr>
            <p:ph idx="1"/>
          </p:nvPr>
        </p:nvSpPr>
        <p:spPr>
          <a:xfrm>
            <a:off x="1151322" y="3200400"/>
            <a:ext cx="5323096" cy="2514599"/>
          </a:xfrm>
        </p:spPr>
        <p:txBody>
          <a:bodyPr>
            <a:normAutofit/>
          </a:bodyPr>
          <a:lstStyle/>
          <a:p>
            <a:pPr>
              <a:lnSpc>
                <a:spcPct val="100000"/>
              </a:lnSpc>
            </a:pPr>
            <a:r>
              <a:rPr lang="fr-FR" sz="1800"/>
              <a:t>L’utilisateur est juste une personne qui met un code à 4 chiffres pour débloquer un accès </a:t>
            </a:r>
          </a:p>
          <a:p>
            <a:pPr>
              <a:lnSpc>
                <a:spcPct val="100000"/>
              </a:lnSpc>
            </a:pPr>
            <a:r>
              <a:rPr lang="fr-FR" sz="1800"/>
              <a:t>Alors que l’installateur est en charge de configurer plusieurs paramètres du système de verrouillage (activation de l’alarme, temporisation d’ouverture), pour accéder à ces paramètres, un code à 6 chiffres est mis en place.</a:t>
            </a:r>
          </a:p>
          <a:p>
            <a:pPr>
              <a:lnSpc>
                <a:spcPct val="100000"/>
              </a:lnSpc>
            </a:pPr>
            <a:endParaRPr lang="fr-FR" sz="1800"/>
          </a:p>
        </p:txBody>
      </p:sp>
      <p:pic>
        <p:nvPicPr>
          <p:cNvPr id="4" name="Image 3">
            <a:extLst>
              <a:ext uri="{FF2B5EF4-FFF2-40B4-BE49-F238E27FC236}">
                <a16:creationId xmlns:a16="http://schemas.microsoft.com/office/drawing/2014/main" id="{C2DA3177-E26D-54FE-55A4-D45BA6DC6A52}"/>
              </a:ext>
            </a:extLst>
          </p:cNvPr>
          <p:cNvPicPr>
            <a:picLocks noChangeAspect="1"/>
          </p:cNvPicPr>
          <p:nvPr/>
        </p:nvPicPr>
        <p:blipFill rotWithShape="1">
          <a:blip r:embed="rId4"/>
          <a:srcRect r="42965" b="1"/>
          <a:stretch/>
        </p:blipFill>
        <p:spPr>
          <a:xfrm>
            <a:off x="6861142" y="739599"/>
            <a:ext cx="4620542" cy="5390960"/>
          </a:xfrm>
          <a:prstGeom prst="rect">
            <a:avLst/>
          </a:prstGeom>
        </p:spPr>
      </p:pic>
    </p:spTree>
    <p:extLst>
      <p:ext uri="{BB962C8B-B14F-4D97-AF65-F5344CB8AC3E}">
        <p14:creationId xmlns:p14="http://schemas.microsoft.com/office/powerpoint/2010/main" val="325262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 name="Picture 4" descr="Électronique">
            <a:extLst>
              <a:ext uri="{FF2B5EF4-FFF2-40B4-BE49-F238E27FC236}">
                <a16:creationId xmlns:a16="http://schemas.microsoft.com/office/drawing/2014/main" id="{810A8459-9A75-DC73-F127-73B43C58E720}"/>
              </a:ext>
            </a:extLst>
          </p:cNvPr>
          <p:cNvPicPr>
            <a:picLocks noChangeAspect="1"/>
          </p:cNvPicPr>
          <p:nvPr/>
        </p:nvPicPr>
        <p:blipFill rotWithShape="1">
          <a:blip r:embed="rId2">
            <a:alphaModFix amt="60000"/>
          </a:blip>
          <a:srcRect t="15747"/>
          <a:stretch/>
        </p:blipFill>
        <p:spPr>
          <a:xfrm>
            <a:off x="20" y="10"/>
            <a:ext cx="12191980" cy="6856614"/>
          </a:xfrm>
          <a:prstGeom prst="rect">
            <a:avLst/>
          </a:prstGeom>
        </p:spPr>
      </p:pic>
      <p:sp>
        <p:nvSpPr>
          <p:cNvPr id="2" name="Titre 1">
            <a:extLst>
              <a:ext uri="{FF2B5EF4-FFF2-40B4-BE49-F238E27FC236}">
                <a16:creationId xmlns:a16="http://schemas.microsoft.com/office/drawing/2014/main" id="{85197799-C835-81E2-BCD2-F636B09DAAC2}"/>
              </a:ext>
            </a:extLst>
          </p:cNvPr>
          <p:cNvSpPr>
            <a:spLocks noGrp="1"/>
          </p:cNvSpPr>
          <p:nvPr>
            <p:ph type="title"/>
          </p:nvPr>
        </p:nvSpPr>
        <p:spPr>
          <a:xfrm>
            <a:off x="1198181" y="726066"/>
            <a:ext cx="4795282" cy="5018227"/>
          </a:xfrm>
        </p:spPr>
        <p:txBody>
          <a:bodyPr anchor="ctr">
            <a:normAutofit/>
          </a:bodyPr>
          <a:lstStyle/>
          <a:p>
            <a:r>
              <a:rPr lang="fr-FR" u="sng" dirty="0">
                <a:solidFill>
                  <a:srgbClr val="FFFFFF"/>
                </a:solidFill>
              </a:rPr>
              <a:t>Quelles sont les tâches que nous avons réalisées ? </a:t>
            </a:r>
          </a:p>
        </p:txBody>
      </p:sp>
      <p:sp>
        <p:nvSpPr>
          <p:cNvPr id="31" name="Espace réservé du contenu 2">
            <a:extLst>
              <a:ext uri="{FF2B5EF4-FFF2-40B4-BE49-F238E27FC236}">
                <a16:creationId xmlns:a16="http://schemas.microsoft.com/office/drawing/2014/main" id="{747ED44E-7069-FC2F-6E8B-DB2931D9A626}"/>
              </a:ext>
            </a:extLst>
          </p:cNvPr>
          <p:cNvSpPr>
            <a:spLocks noGrp="1"/>
          </p:cNvSpPr>
          <p:nvPr>
            <p:ph idx="1"/>
          </p:nvPr>
        </p:nvSpPr>
        <p:spPr>
          <a:xfrm>
            <a:off x="5467928" y="724690"/>
            <a:ext cx="6345381" cy="5480298"/>
          </a:xfrm>
        </p:spPr>
        <p:txBody>
          <a:bodyPr anchor="ctr">
            <a:normAutofit/>
          </a:bodyPr>
          <a:lstStyle/>
          <a:p>
            <a:pPr>
              <a:lnSpc>
                <a:spcPct val="100000"/>
              </a:lnSpc>
            </a:pPr>
            <a:r>
              <a:rPr lang="fr-FR" sz="1800" b="1" dirty="0">
                <a:solidFill>
                  <a:srgbClr val="FFFFFF"/>
                </a:solidFill>
              </a:rPr>
              <a:t>Comprendre le fonctionnement de Arduino et le câblage </a:t>
            </a:r>
          </a:p>
          <a:p>
            <a:pPr>
              <a:lnSpc>
                <a:spcPct val="100000"/>
              </a:lnSpc>
            </a:pPr>
            <a:r>
              <a:rPr lang="fr-FR" sz="1800" b="1" dirty="0">
                <a:solidFill>
                  <a:srgbClr val="FFFFFF"/>
                </a:solidFill>
              </a:rPr>
              <a:t>Réfléchir sur le problème majeur et sur la conception </a:t>
            </a:r>
          </a:p>
          <a:p>
            <a:pPr>
              <a:lnSpc>
                <a:spcPct val="100000"/>
              </a:lnSpc>
            </a:pPr>
            <a:r>
              <a:rPr lang="fr-FR" sz="1800" b="1" dirty="0">
                <a:solidFill>
                  <a:srgbClr val="FFFFFF"/>
                </a:solidFill>
              </a:rPr>
              <a:t>Reproduire des modèles simples et tester </a:t>
            </a:r>
          </a:p>
          <a:p>
            <a:pPr>
              <a:lnSpc>
                <a:spcPct val="100000"/>
              </a:lnSpc>
            </a:pPr>
            <a:r>
              <a:rPr lang="fr-FR" sz="1800" b="1" dirty="0">
                <a:solidFill>
                  <a:srgbClr val="FFFFFF"/>
                </a:solidFill>
              </a:rPr>
              <a:t>Création d’un organigramme </a:t>
            </a:r>
          </a:p>
          <a:p>
            <a:pPr>
              <a:lnSpc>
                <a:spcPct val="100000"/>
              </a:lnSpc>
            </a:pPr>
            <a:r>
              <a:rPr lang="fr-FR" sz="1800" b="1" dirty="0">
                <a:solidFill>
                  <a:srgbClr val="FFFFFF"/>
                </a:solidFill>
              </a:rPr>
              <a:t>Création du programme du coté utilisateur pour simuler le système d’accès </a:t>
            </a:r>
          </a:p>
          <a:p>
            <a:pPr>
              <a:lnSpc>
                <a:spcPct val="100000"/>
              </a:lnSpc>
            </a:pPr>
            <a:r>
              <a:rPr lang="fr-FR" sz="1800" b="1" dirty="0">
                <a:solidFill>
                  <a:srgbClr val="FFFFFF"/>
                </a:solidFill>
              </a:rPr>
              <a:t> Création du programme du côté installateur pour simuler </a:t>
            </a:r>
          </a:p>
          <a:p>
            <a:pPr>
              <a:lnSpc>
                <a:spcPct val="100000"/>
              </a:lnSpc>
            </a:pPr>
            <a:r>
              <a:rPr lang="fr-FR" sz="1800" b="1" dirty="0">
                <a:solidFill>
                  <a:srgbClr val="FFFFFF"/>
                </a:solidFill>
              </a:rPr>
              <a:t>Travail sur les sorties </a:t>
            </a:r>
          </a:p>
          <a:p>
            <a:pPr>
              <a:lnSpc>
                <a:spcPct val="100000"/>
              </a:lnSpc>
            </a:pPr>
            <a:r>
              <a:rPr lang="fr-FR" sz="1800" b="1" dirty="0">
                <a:solidFill>
                  <a:srgbClr val="FFFFFF"/>
                </a:solidFill>
              </a:rPr>
              <a:t>Travail sur les entrées </a:t>
            </a:r>
          </a:p>
          <a:p>
            <a:pPr>
              <a:lnSpc>
                <a:spcPct val="100000"/>
              </a:lnSpc>
            </a:pPr>
            <a:r>
              <a:rPr lang="fr-FR" sz="1800" b="1" dirty="0">
                <a:solidFill>
                  <a:srgbClr val="FFFFFF"/>
                </a:solidFill>
              </a:rPr>
              <a:t>Unir les travaux distincts sur un seul script </a:t>
            </a:r>
          </a:p>
          <a:p>
            <a:pPr>
              <a:lnSpc>
                <a:spcPct val="100000"/>
              </a:lnSpc>
            </a:pPr>
            <a:r>
              <a:rPr lang="fr-FR" sz="1800" b="1" dirty="0">
                <a:solidFill>
                  <a:srgbClr val="FFFFFF"/>
                </a:solidFill>
              </a:rPr>
              <a:t>Travail sur l’esthétique </a:t>
            </a:r>
          </a:p>
          <a:p>
            <a:pPr>
              <a:lnSpc>
                <a:spcPct val="100000"/>
              </a:lnSpc>
            </a:pPr>
            <a:r>
              <a:rPr lang="fr-FR" sz="1800" b="1" dirty="0">
                <a:solidFill>
                  <a:srgbClr val="FFFFFF"/>
                </a:solidFill>
              </a:rPr>
              <a:t> Vérification finale</a:t>
            </a:r>
          </a:p>
        </p:txBody>
      </p:sp>
    </p:spTree>
    <p:extLst>
      <p:ext uri="{BB962C8B-B14F-4D97-AF65-F5344CB8AC3E}">
        <p14:creationId xmlns:p14="http://schemas.microsoft.com/office/powerpoint/2010/main" val="221433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40" name="Picture 39">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1" name="Picture 40">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re 1">
            <a:extLst>
              <a:ext uri="{FF2B5EF4-FFF2-40B4-BE49-F238E27FC236}">
                <a16:creationId xmlns:a16="http://schemas.microsoft.com/office/drawing/2014/main" id="{5A68221F-3522-3681-019B-0B996324B12A}"/>
              </a:ext>
            </a:extLst>
          </p:cNvPr>
          <p:cNvSpPr>
            <a:spLocks noGrp="1"/>
          </p:cNvSpPr>
          <p:nvPr>
            <p:ph type="title"/>
          </p:nvPr>
        </p:nvSpPr>
        <p:spPr>
          <a:xfrm>
            <a:off x="838200" y="461339"/>
            <a:ext cx="10606072" cy="1900861"/>
          </a:xfrm>
        </p:spPr>
        <p:txBody>
          <a:bodyPr>
            <a:normAutofit/>
          </a:bodyPr>
          <a:lstStyle/>
          <a:p>
            <a:r>
              <a:rPr lang="fr-FR" u="sng" dirty="0"/>
              <a:t>I/ Comprendre le fonctionnement de Arduino et le câblage</a:t>
            </a:r>
          </a:p>
        </p:txBody>
      </p:sp>
      <p:sp>
        <p:nvSpPr>
          <p:cNvPr id="7" name="Espace réservé du contenu 6">
            <a:extLst>
              <a:ext uri="{FF2B5EF4-FFF2-40B4-BE49-F238E27FC236}">
                <a16:creationId xmlns:a16="http://schemas.microsoft.com/office/drawing/2014/main" id="{C062D454-8C3D-08D1-E4A2-F8AEC5AD7B03}"/>
              </a:ext>
            </a:extLst>
          </p:cNvPr>
          <p:cNvSpPr>
            <a:spLocks noGrp="1"/>
          </p:cNvSpPr>
          <p:nvPr>
            <p:ph idx="1"/>
          </p:nvPr>
        </p:nvSpPr>
        <p:spPr>
          <a:xfrm>
            <a:off x="838200" y="2590802"/>
            <a:ext cx="4647901" cy="3423812"/>
          </a:xfrm>
        </p:spPr>
        <p:txBody>
          <a:bodyPr>
            <a:normAutofit/>
          </a:bodyPr>
          <a:lstStyle/>
          <a:p>
            <a:pPr>
              <a:lnSpc>
                <a:spcPct val="100000"/>
              </a:lnSpc>
            </a:pPr>
            <a:r>
              <a:rPr lang="fr-FR" sz="1500" dirty="0"/>
              <a:t>Nous avons constaté que l’Arduino Uno peut configurer des entrées et des sorties.</a:t>
            </a:r>
          </a:p>
          <a:p>
            <a:pPr>
              <a:lnSpc>
                <a:spcPct val="100000"/>
              </a:lnSpc>
            </a:pPr>
            <a:r>
              <a:rPr lang="fr-FR" sz="1500" dirty="0"/>
              <a:t>Ces entrées et sorties sont reliés via des broches de deux types : Digitale et Analogique. Les broches digitales sont des ports sur lesquels, la carte peut émettre et recevoir des signaux binaires donc 0 (LOW) ou 1 (HIGH)</a:t>
            </a:r>
          </a:p>
          <a:p>
            <a:pPr>
              <a:lnSpc>
                <a:spcPct val="100000"/>
              </a:lnSpc>
            </a:pPr>
            <a:r>
              <a:rPr lang="fr-FR" sz="1500" dirty="0"/>
              <a:t>Les broches analogiques sont des ports sur lesquels, la carte peut émettre et recevoir des signaux électriques de tension différentes. Pour recevoir cette variation de tension dans la carte, on peut utiliser plusieurs différentes résistances pour varier la tension à recevoir. </a:t>
            </a:r>
          </a:p>
        </p:txBody>
      </p:sp>
      <p:pic>
        <p:nvPicPr>
          <p:cNvPr id="8" name="Image 7">
            <a:extLst>
              <a:ext uri="{FF2B5EF4-FFF2-40B4-BE49-F238E27FC236}">
                <a16:creationId xmlns:a16="http://schemas.microsoft.com/office/drawing/2014/main" id="{30A6FD2D-3C0E-6E6F-2A5A-81175C1A159D}"/>
              </a:ext>
            </a:extLst>
          </p:cNvPr>
          <p:cNvPicPr>
            <a:picLocks noChangeAspect="1"/>
          </p:cNvPicPr>
          <p:nvPr/>
        </p:nvPicPr>
        <p:blipFill rotWithShape="1">
          <a:blip r:embed="rId3"/>
          <a:srcRect t="4914" r="-1" b="202"/>
          <a:stretch/>
        </p:blipFill>
        <p:spPr>
          <a:xfrm>
            <a:off x="6626806" y="2590801"/>
            <a:ext cx="4817466" cy="3423812"/>
          </a:xfrm>
          <a:prstGeom prst="rect">
            <a:avLst/>
          </a:prstGeom>
        </p:spPr>
      </p:pic>
    </p:spTree>
    <p:extLst>
      <p:ext uri="{BB962C8B-B14F-4D97-AF65-F5344CB8AC3E}">
        <p14:creationId xmlns:p14="http://schemas.microsoft.com/office/powerpoint/2010/main" val="30575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30" name="Picture 29">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1" name="Picture 30">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re 1">
            <a:extLst>
              <a:ext uri="{FF2B5EF4-FFF2-40B4-BE49-F238E27FC236}">
                <a16:creationId xmlns:a16="http://schemas.microsoft.com/office/drawing/2014/main" id="{77FA7BA8-3C87-1F97-FBCD-D24D9B4127EB}"/>
              </a:ext>
            </a:extLst>
          </p:cNvPr>
          <p:cNvSpPr>
            <a:spLocks noGrp="1"/>
          </p:cNvSpPr>
          <p:nvPr>
            <p:ph type="title"/>
          </p:nvPr>
        </p:nvSpPr>
        <p:spPr>
          <a:xfrm>
            <a:off x="838200" y="461339"/>
            <a:ext cx="10606072" cy="1900861"/>
          </a:xfrm>
        </p:spPr>
        <p:txBody>
          <a:bodyPr>
            <a:normAutofit/>
          </a:bodyPr>
          <a:lstStyle/>
          <a:p>
            <a:r>
              <a:rPr lang="fr-FR" u="sng" dirty="0"/>
              <a:t>II/Nos principaux problèmes </a:t>
            </a:r>
          </a:p>
        </p:txBody>
      </p:sp>
      <p:sp>
        <p:nvSpPr>
          <p:cNvPr id="3" name="Espace réservé du contenu 2">
            <a:extLst>
              <a:ext uri="{FF2B5EF4-FFF2-40B4-BE49-F238E27FC236}">
                <a16:creationId xmlns:a16="http://schemas.microsoft.com/office/drawing/2014/main" id="{35D006EE-E96D-A5A2-096F-6FE9083AD893}"/>
              </a:ext>
            </a:extLst>
          </p:cNvPr>
          <p:cNvSpPr>
            <a:spLocks noGrp="1"/>
          </p:cNvSpPr>
          <p:nvPr>
            <p:ph idx="1"/>
          </p:nvPr>
        </p:nvSpPr>
        <p:spPr>
          <a:xfrm>
            <a:off x="838200" y="2590802"/>
            <a:ext cx="4647901" cy="3423812"/>
          </a:xfrm>
        </p:spPr>
        <p:txBody>
          <a:bodyPr>
            <a:normAutofit/>
          </a:bodyPr>
          <a:lstStyle/>
          <a:p>
            <a:r>
              <a:rPr lang="fr-FR" sz="1800"/>
              <a:t>Notre premier problème était que nous devions minimisé l’utilisation du langage C++.</a:t>
            </a:r>
          </a:p>
          <a:p>
            <a:r>
              <a:rPr lang="fr-FR" sz="1800"/>
              <a:t>En suite le problème fut de choisir quelles bibliothèques utilisées entre « PySerial » et « PyFirmata ».</a:t>
            </a:r>
          </a:p>
          <a:p>
            <a:r>
              <a:rPr lang="fr-FR" sz="1800"/>
              <a:t>Mais un autre problème nous est tombé dessus après cela, c’était que la carte arduino ne pouvais recevoir qu’une seule bibliothèque à la fois. </a:t>
            </a:r>
          </a:p>
        </p:txBody>
      </p:sp>
      <p:pic>
        <p:nvPicPr>
          <p:cNvPr id="5" name="Image 4">
            <a:extLst>
              <a:ext uri="{FF2B5EF4-FFF2-40B4-BE49-F238E27FC236}">
                <a16:creationId xmlns:a16="http://schemas.microsoft.com/office/drawing/2014/main" id="{B6EA668B-133F-A4CF-2A7C-0A60583C98F2}"/>
              </a:ext>
            </a:extLst>
          </p:cNvPr>
          <p:cNvPicPr>
            <a:picLocks noChangeAspect="1"/>
          </p:cNvPicPr>
          <p:nvPr/>
        </p:nvPicPr>
        <p:blipFill rotWithShape="1">
          <a:blip r:embed="rId3"/>
          <a:srcRect r="6428" b="-4"/>
          <a:stretch/>
        </p:blipFill>
        <p:spPr>
          <a:xfrm>
            <a:off x="6626806" y="2590801"/>
            <a:ext cx="4817466" cy="3423812"/>
          </a:xfrm>
          <a:prstGeom prst="rect">
            <a:avLst/>
          </a:prstGeom>
        </p:spPr>
      </p:pic>
    </p:spTree>
    <p:extLst>
      <p:ext uri="{BB962C8B-B14F-4D97-AF65-F5344CB8AC3E}">
        <p14:creationId xmlns:p14="http://schemas.microsoft.com/office/powerpoint/2010/main" val="109170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9" name="Rectangle 58">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B3A4B8F1-B65E-14DD-234B-A9B93177AB4F}"/>
              </a:ext>
            </a:extLst>
          </p:cNvPr>
          <p:cNvSpPr>
            <a:spLocks noGrp="1"/>
          </p:cNvSpPr>
          <p:nvPr>
            <p:ph type="title"/>
          </p:nvPr>
        </p:nvSpPr>
        <p:spPr>
          <a:xfrm>
            <a:off x="838200" y="559813"/>
            <a:ext cx="5638800" cy="2307632"/>
          </a:xfrm>
        </p:spPr>
        <p:txBody>
          <a:bodyPr anchor="ctr">
            <a:normAutofit/>
          </a:bodyPr>
          <a:lstStyle/>
          <a:p>
            <a:r>
              <a:rPr lang="fr-FR" u="sng"/>
              <a:t>III/ Reproduire des modèles simples et tester</a:t>
            </a:r>
          </a:p>
        </p:txBody>
      </p:sp>
      <p:grpSp>
        <p:nvGrpSpPr>
          <p:cNvPr id="60" name="Group 53">
            <a:extLst>
              <a:ext uri="{FF2B5EF4-FFF2-40B4-BE49-F238E27FC236}">
                <a16:creationId xmlns:a16="http://schemas.microsoft.com/office/drawing/2014/main" id="{495F785B-7930-4EEA-A9C1-31BE27B37E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53401" y="76200"/>
            <a:ext cx="4011240" cy="6781800"/>
            <a:chOff x="8059620" y="41922"/>
            <a:chExt cx="3997615" cy="6816077"/>
          </a:xfrm>
        </p:grpSpPr>
        <p:pic>
          <p:nvPicPr>
            <p:cNvPr id="55" name="Picture 54">
              <a:extLst>
                <a:ext uri="{FF2B5EF4-FFF2-40B4-BE49-F238E27FC236}">
                  <a16:creationId xmlns:a16="http://schemas.microsoft.com/office/drawing/2014/main" id="{4264F310-BFD5-4B73-BFE7-81C1018B2E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6" name="Picture 55">
              <a:extLst>
                <a:ext uri="{FF2B5EF4-FFF2-40B4-BE49-F238E27FC236}">
                  <a16:creationId xmlns:a16="http://schemas.microsoft.com/office/drawing/2014/main" id="{E8F35659-E44B-48BC-953C-371D7D00DC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 name="Espace réservé du contenu 2">
            <a:extLst>
              <a:ext uri="{FF2B5EF4-FFF2-40B4-BE49-F238E27FC236}">
                <a16:creationId xmlns:a16="http://schemas.microsoft.com/office/drawing/2014/main" id="{DC5A3A34-541F-3E24-1929-D0AF16CBC8B9}"/>
              </a:ext>
            </a:extLst>
          </p:cNvPr>
          <p:cNvSpPr>
            <a:spLocks noGrp="1"/>
          </p:cNvSpPr>
          <p:nvPr>
            <p:ph idx="1"/>
          </p:nvPr>
        </p:nvSpPr>
        <p:spPr>
          <a:xfrm>
            <a:off x="6687160" y="559814"/>
            <a:ext cx="4633486" cy="2307632"/>
          </a:xfrm>
        </p:spPr>
        <p:txBody>
          <a:bodyPr anchor="ctr">
            <a:normAutofit/>
          </a:bodyPr>
          <a:lstStyle/>
          <a:p>
            <a:pPr>
              <a:lnSpc>
                <a:spcPct val="100000"/>
              </a:lnSpc>
            </a:pPr>
            <a:r>
              <a:rPr lang="fr-FR" sz="1600" dirty="0"/>
              <a:t>Nous avons commencé sur TINKERCAD pour voir des schémas du câblage.  </a:t>
            </a:r>
          </a:p>
          <a:p>
            <a:pPr>
              <a:lnSpc>
                <a:spcPct val="100000"/>
              </a:lnSpc>
            </a:pPr>
            <a:r>
              <a:rPr lang="fr-FR" sz="1600" dirty="0"/>
              <a:t>Reproduction des modèles simples. </a:t>
            </a:r>
          </a:p>
          <a:p>
            <a:pPr>
              <a:lnSpc>
                <a:spcPct val="100000"/>
              </a:lnSpc>
            </a:pPr>
            <a:r>
              <a:rPr lang="fr-FR" sz="1600" dirty="0"/>
              <a:t>Exemples : clignoter une led, crée un clavier à bouton poussoir ou encore d’affichage sur l’écran LCD</a:t>
            </a:r>
          </a:p>
        </p:txBody>
      </p:sp>
      <p:pic>
        <p:nvPicPr>
          <p:cNvPr id="5" name="Image 4" descr="Une image contenant fils électriques, Ingénierie électronique, Composant électronique, Composant de circuit&#10;&#10;Description générée automatiquement">
            <a:extLst>
              <a:ext uri="{FF2B5EF4-FFF2-40B4-BE49-F238E27FC236}">
                <a16:creationId xmlns:a16="http://schemas.microsoft.com/office/drawing/2014/main" id="{41CF90EB-818E-C067-D847-25E656585C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 b="602"/>
          <a:stretch/>
        </p:blipFill>
        <p:spPr bwMode="auto">
          <a:xfrm rot="16200000">
            <a:off x="830198" y="3195321"/>
            <a:ext cx="2634724" cy="3503568"/>
          </a:xfrm>
          <a:prstGeom prst="rect">
            <a:avLst/>
          </a:prstGeom>
          <a:noFill/>
          <a:extLst>
            <a:ext uri="{53640926-AAD7-44D8-BBD7-CCE9431645EC}">
              <a14:shadowObscured xmlns:a14="http://schemas.microsoft.com/office/drawing/2010/main"/>
            </a:ext>
          </a:extLst>
        </p:spPr>
      </p:pic>
      <p:pic>
        <p:nvPicPr>
          <p:cNvPr id="7" name="Image 6" descr="Une image contenant Appareils électroniques, Ingénierie électronique, Composant d’ordinateur, Matériel d’ordinateur&#10;&#10;Description générée automatiquement">
            <a:extLst>
              <a:ext uri="{FF2B5EF4-FFF2-40B4-BE49-F238E27FC236}">
                <a16:creationId xmlns:a16="http://schemas.microsoft.com/office/drawing/2014/main" id="{203B7741-D960-A8E5-69EF-7DB1C93237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13" r="5" b="15418"/>
          <a:stretch/>
        </p:blipFill>
        <p:spPr bwMode="auto">
          <a:xfrm>
            <a:off x="4109247" y="3629741"/>
            <a:ext cx="4183411" cy="2634725"/>
          </a:xfrm>
          <a:prstGeom prst="rect">
            <a:avLst/>
          </a:prstGeom>
          <a:noFill/>
          <a:extLst>
            <a:ext uri="{53640926-AAD7-44D8-BBD7-CCE9431645EC}">
              <a14:shadowObscured xmlns:a14="http://schemas.microsoft.com/office/drawing/2010/main"/>
            </a:ext>
          </a:extLst>
        </p:spPr>
      </p:pic>
      <p:pic>
        <p:nvPicPr>
          <p:cNvPr id="8" name="Image 7" descr="Une image contenant Appareils électroniques, Ingénierie électronique, Composant de circuit, Composant électronique&#10;&#10;Description générée automatiquement">
            <a:extLst>
              <a:ext uri="{FF2B5EF4-FFF2-40B4-BE49-F238E27FC236}">
                <a16:creationId xmlns:a16="http://schemas.microsoft.com/office/drawing/2014/main" id="{7AC9D875-1DC4-87F7-C64B-F61631190D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143" r="3811" b="-2"/>
          <a:stretch/>
        </p:blipFill>
        <p:spPr bwMode="auto">
          <a:xfrm rot="5400000">
            <a:off x="8979019" y="3195936"/>
            <a:ext cx="2636872" cy="3504484"/>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2508879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54CBE313-5751-C9E7-3E37-AD71346FA3D0}"/>
              </a:ext>
            </a:extLst>
          </p:cNvPr>
          <p:cNvSpPr>
            <a:spLocks noGrp="1"/>
          </p:cNvSpPr>
          <p:nvPr>
            <p:ph type="title"/>
          </p:nvPr>
        </p:nvSpPr>
        <p:spPr>
          <a:xfrm>
            <a:off x="996274" y="336607"/>
            <a:ext cx="11192677" cy="2113150"/>
          </a:xfrm>
        </p:spPr>
        <p:txBody>
          <a:bodyPr vert="horz" lIns="91440" tIns="45720" rIns="91440" bIns="45720" rtlCol="0" anchor="t">
            <a:normAutofit/>
          </a:bodyPr>
          <a:lstStyle/>
          <a:p>
            <a:r>
              <a:rPr lang="en-US" u="sng" dirty="0" err="1"/>
              <a:t>Qu’avons</a:t>
            </a:r>
            <a:r>
              <a:rPr lang="en-US" u="sng" dirty="0"/>
              <a:t>-nous fait avec le cahier des charges? </a:t>
            </a:r>
          </a:p>
        </p:txBody>
      </p:sp>
      <p:grpSp>
        <p:nvGrpSpPr>
          <p:cNvPr id="2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9"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12" name="Image 11" descr="Une image contenant texte, diagramme, ligne, capture d’écran&#10;&#10;Description générée automatiquement">
            <a:extLst>
              <a:ext uri="{FF2B5EF4-FFF2-40B4-BE49-F238E27FC236}">
                <a16:creationId xmlns:a16="http://schemas.microsoft.com/office/drawing/2014/main" id="{F448DF37-AF93-C8C5-C2C3-3BA3799D91A2}"/>
              </a:ext>
            </a:extLst>
          </p:cNvPr>
          <p:cNvPicPr>
            <a:picLocks noChangeAspect="1"/>
          </p:cNvPicPr>
          <p:nvPr/>
        </p:nvPicPr>
        <p:blipFill rotWithShape="1">
          <a:blip r:embed="rId4">
            <a:extLst>
              <a:ext uri="{28A0092B-C50C-407E-A947-70E740481C1C}">
                <a14:useLocalDpi xmlns:a14="http://schemas.microsoft.com/office/drawing/2010/main" val="0"/>
              </a:ext>
            </a:extLst>
          </a:blip>
          <a:srcRect l="1123" t="24861" r="52597" b="23334"/>
          <a:stretch/>
        </p:blipFill>
        <p:spPr>
          <a:xfrm>
            <a:off x="273221" y="1269733"/>
            <a:ext cx="8476364" cy="5337136"/>
          </a:xfrm>
          <a:prstGeom prst="rect">
            <a:avLst/>
          </a:prstGeom>
        </p:spPr>
      </p:pic>
      <p:sp>
        <p:nvSpPr>
          <p:cNvPr id="15" name="ZoneTexte 14">
            <a:extLst>
              <a:ext uri="{FF2B5EF4-FFF2-40B4-BE49-F238E27FC236}">
                <a16:creationId xmlns:a16="http://schemas.microsoft.com/office/drawing/2014/main" id="{F93DB97F-82D8-4ABA-8540-031EBE6B9E2A}"/>
              </a:ext>
            </a:extLst>
          </p:cNvPr>
          <p:cNvSpPr txBox="1"/>
          <p:nvPr/>
        </p:nvSpPr>
        <p:spPr>
          <a:xfrm>
            <a:off x="8907457" y="2796160"/>
            <a:ext cx="2908497" cy="861774"/>
          </a:xfrm>
          <a:prstGeom prst="rect">
            <a:avLst/>
          </a:prstGeom>
          <a:noFill/>
        </p:spPr>
        <p:txBody>
          <a:bodyPr wrap="square" rtlCol="0">
            <a:spAutoFit/>
          </a:bodyPr>
          <a:lstStyle/>
          <a:p>
            <a:r>
              <a:rPr lang="fr-FR" dirty="0"/>
              <a:t>Organigramme pour les fonctions de l’installateur</a:t>
            </a:r>
          </a:p>
          <a:p>
            <a:r>
              <a:rPr lang="fr-FR" sz="1400" dirty="0"/>
              <a:t>Partie 1</a:t>
            </a:r>
          </a:p>
        </p:txBody>
      </p:sp>
    </p:spTree>
    <p:extLst>
      <p:ext uri="{BB962C8B-B14F-4D97-AF65-F5344CB8AC3E}">
        <p14:creationId xmlns:p14="http://schemas.microsoft.com/office/powerpoint/2010/main" val="886926349"/>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1B2130"/>
      </a:dk2>
      <a:lt2>
        <a:srgbClr val="F0F3F3"/>
      </a:lt2>
      <a:accent1>
        <a:srgbClr val="CC5744"/>
      </a:accent1>
      <a:accent2>
        <a:srgbClr val="BA3258"/>
      </a:accent2>
      <a:accent3>
        <a:srgbClr val="CC44A2"/>
      </a:accent3>
      <a:accent4>
        <a:srgbClr val="AB32BA"/>
      </a:accent4>
      <a:accent5>
        <a:srgbClr val="8444CC"/>
      </a:accent5>
      <a:accent6>
        <a:srgbClr val="433CBD"/>
      </a:accent6>
      <a:hlink>
        <a:srgbClr val="913F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0</TotalTime>
  <Words>865</Words>
  <Application>Microsoft Office PowerPoint</Application>
  <PresentationFormat>Grand écran</PresentationFormat>
  <Paragraphs>74</Paragraphs>
  <Slides>25</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25</vt:i4>
      </vt:variant>
    </vt:vector>
  </HeadingPairs>
  <TitlesOfParts>
    <vt:vector size="33" baseType="lpstr">
      <vt:lpstr>Arial</vt:lpstr>
      <vt:lpstr>Avenir Next LT Pro</vt:lpstr>
      <vt:lpstr>AvenirNext LT Pro Medium</vt:lpstr>
      <vt:lpstr>Calibri</vt:lpstr>
      <vt:lpstr>Sabon Next LT</vt:lpstr>
      <vt:lpstr>Söhne</vt:lpstr>
      <vt:lpstr>Times New Roman</vt:lpstr>
      <vt:lpstr>DappledVTI</vt:lpstr>
      <vt:lpstr>Le contrôle d’accès </vt:lpstr>
      <vt:lpstr>Mais qu’est-ce que le contrôle d’accès ?</vt:lpstr>
      <vt:lpstr>Résumé des objectifs du projet: </vt:lpstr>
      <vt:lpstr>Mais en quoi consiste les rôles ? </vt:lpstr>
      <vt:lpstr>Quelles sont les tâches que nous avons réalisées ? </vt:lpstr>
      <vt:lpstr>I/ Comprendre le fonctionnement de Arduino et le câblage</vt:lpstr>
      <vt:lpstr>II/Nos principaux problèmes </vt:lpstr>
      <vt:lpstr>III/ Reproduire des modèles simples et tester</vt:lpstr>
      <vt:lpstr>Qu’avons-nous fait avec le cahier des charges? </vt:lpstr>
      <vt:lpstr>Qu’avons-nous fait avec le cahier des charges? </vt:lpstr>
      <vt:lpstr>V/Programme pour utilisateur</vt:lpstr>
      <vt:lpstr>V/Programme pour utilisateur</vt:lpstr>
      <vt:lpstr>V/Programme pour utilisateur</vt:lpstr>
      <vt:lpstr>VI/Programme pour installateur</vt:lpstr>
      <vt:lpstr>VI/Programme pour installateur</vt:lpstr>
      <vt:lpstr>VI/Programme pour installateur</vt:lpstr>
      <vt:lpstr>VI/Programme pour installateur</vt:lpstr>
      <vt:lpstr>VII/ Travail dans le domaine des sorties</vt:lpstr>
      <vt:lpstr>VIII/ Travail sur les entrées </vt:lpstr>
      <vt:lpstr>IX/ Unir les travaux distincts en un seul projet X/ Travail sur l’esthétique</vt:lpstr>
      <vt:lpstr>Présentation PowerPoint</vt:lpstr>
      <vt:lpstr>Construction du coffret : </vt:lpstr>
      <vt:lpstr>Système de porte coulissante électronique : </vt:lpstr>
      <vt:lpstr>XI/ Mise en place d’un manuel pour l’installateur </vt:lpstr>
      <vt:lpstr>XII/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contrôle d’accès </dc:title>
  <dc:creator>Rivas Nathan</dc:creator>
  <cp:lastModifiedBy>karandeep singh</cp:lastModifiedBy>
  <cp:revision>1</cp:revision>
  <dcterms:created xsi:type="dcterms:W3CDTF">2024-02-27T15:32:05Z</dcterms:created>
  <dcterms:modified xsi:type="dcterms:W3CDTF">2024-03-02T18:06:28Z</dcterms:modified>
</cp:coreProperties>
</file>